
<file path=[Content_Types].xml><?xml version="1.0" encoding="utf-8"?>
<Types xmlns="http://schemas.openxmlformats.org/package/2006/content-types">
  <Default Extension="fntdata" ContentType="application/x-fontdata"/>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62" r:id="rId1"/>
    <p:sldMasterId id="2147483666" r:id="rId2"/>
    <p:sldMasterId id="2147483664" r:id="rId3"/>
  </p:sldMasterIdLst>
  <p:notesMasterIdLst>
    <p:notesMasterId r:id="rId30"/>
  </p:notesMasterIdLst>
  <p:sldIdLst>
    <p:sldId id="257" r:id="rId4"/>
    <p:sldId id="270" r:id="rId5"/>
    <p:sldId id="280" r:id="rId6"/>
    <p:sldId id="276" r:id="rId7"/>
    <p:sldId id="277" r:id="rId8"/>
    <p:sldId id="273" r:id="rId9"/>
    <p:sldId id="293" r:id="rId10"/>
    <p:sldId id="294" r:id="rId11"/>
    <p:sldId id="278" r:id="rId12"/>
    <p:sldId id="291" r:id="rId13"/>
    <p:sldId id="279" r:id="rId14"/>
    <p:sldId id="281" r:id="rId15"/>
    <p:sldId id="295" r:id="rId16"/>
    <p:sldId id="282" r:id="rId17"/>
    <p:sldId id="283" r:id="rId18"/>
    <p:sldId id="284" r:id="rId19"/>
    <p:sldId id="285" r:id="rId20"/>
    <p:sldId id="286" r:id="rId21"/>
    <p:sldId id="287" r:id="rId22"/>
    <p:sldId id="288" r:id="rId23"/>
    <p:sldId id="289" r:id="rId24"/>
    <p:sldId id="296" r:id="rId25"/>
    <p:sldId id="297" r:id="rId26"/>
    <p:sldId id="290" r:id="rId27"/>
    <p:sldId id="292" r:id="rId28"/>
    <p:sldId id="807" r:id="rId29"/>
  </p:sldIdLst>
  <p:sldSz cx="9144000" cy="5143500" type="screen16x9"/>
  <p:notesSz cx="6858000" cy="9144000"/>
  <p:embeddedFontLst>
    <p:embeddedFont>
      <p:font typeface="Calibri" panose="020F0502020204030204" pitchFamily="34" charset="0"/>
      <p:regular r:id="rId31"/>
      <p:bold r:id="rId32"/>
      <p:italic r:id="rId33"/>
      <p:boldItalic r:id="rId34"/>
    </p:embeddedFont>
    <p:embeddedFont>
      <p:font typeface="DIN Next LT Pro" panose="020B0503020203050203" pitchFamily="34" charset="77"/>
      <p:regular r:id="rId35"/>
      <p:bold r:id="rId36"/>
      <p:italic r:id="rId37"/>
    </p:embeddedFont>
    <p:embeddedFont>
      <p:font typeface="DIN Next LT Pro Bold" panose="020B0503020203050203" pitchFamily="34" charset="77"/>
      <p:bold r:id="rId38"/>
      <p:italic r:id="rId39"/>
    </p:embeddedFont>
    <p:embeddedFont>
      <p:font typeface="DIN Next LT Pro Light" panose="020B0303020203050203" pitchFamily="34" charset="77"/>
      <p:regular r:id="rId40"/>
      <p:italic r:id="rId41"/>
    </p:embeddedFont>
    <p:embeddedFont>
      <p:font typeface="DIN Next Slab Pro" panose="02080504020205020204" pitchFamily="18" charset="77"/>
      <p:regular r:id="rId42"/>
      <p:bold r:id="rId43"/>
      <p:italic r:id="rId44"/>
    </p:embeddedFont>
    <p:embeddedFont>
      <p:font typeface="DIN Next Slab Pro Light" panose="02080304020205020204" pitchFamily="18" charset="77"/>
      <p:regular r:id="rId45"/>
      <p:italic r:id="rId46"/>
    </p:embeddedFont>
    <p:embeddedFont>
      <p:font typeface="Segoe UI" panose="020B0502040204020203" pitchFamily="34" charset="0"/>
      <p:regular r:id="rId47"/>
      <p:bold r:id="rId48"/>
      <p:italic r:id="rId49"/>
      <p:boldItalic r:id="rId50"/>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guide id="3" pos="204" userDrawn="1">
          <p15:clr>
            <a:srgbClr val="A4A3A4"/>
          </p15:clr>
        </p15:guide>
        <p15:guide id="4" pos="5556" userDrawn="1">
          <p15:clr>
            <a:srgbClr val="A4A3A4"/>
          </p15:clr>
        </p15:guide>
        <p15:guide id="5" orient="horz" pos="21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253"/>
    <a:srgbClr val="7C3225"/>
    <a:srgbClr val="96382A"/>
    <a:srgbClr val="A93929"/>
    <a:srgbClr val="00566D"/>
    <a:srgbClr val="01617B"/>
    <a:srgbClr val="00FF8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266"/>
    <p:restoredTop sz="94635"/>
  </p:normalViewPr>
  <p:slideViewPr>
    <p:cSldViewPr snapToGrid="0" snapToObjects="1" showGuides="1">
      <p:cViewPr varScale="1">
        <p:scale>
          <a:sx n="208" d="100"/>
          <a:sy n="208" d="100"/>
        </p:scale>
        <p:origin x="2544" y="184"/>
      </p:cViewPr>
      <p:guideLst>
        <p:guide orient="horz" pos="1620"/>
        <p:guide pos="2880"/>
        <p:guide pos="204"/>
        <p:guide pos="5556"/>
        <p:guide orient="horz" pos="214"/>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font" Target="fonts/font9.fntdata"/><Relationship Id="rId21" Type="http://schemas.openxmlformats.org/officeDocument/2006/relationships/slide" Target="slides/slide18.xml"/><Relationship Id="rId34" Type="http://schemas.openxmlformats.org/officeDocument/2006/relationships/font" Target="fonts/font4.fntdata"/><Relationship Id="rId42" Type="http://schemas.openxmlformats.org/officeDocument/2006/relationships/font" Target="fonts/font12.fntdata"/><Relationship Id="rId47" Type="http://schemas.openxmlformats.org/officeDocument/2006/relationships/font" Target="fonts/font17.fntdata"/><Relationship Id="rId50" Type="http://schemas.openxmlformats.org/officeDocument/2006/relationships/font" Target="fonts/font20.fntdata"/><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font" Target="fonts/font10.fntdata"/><Relationship Id="rId45" Type="http://schemas.openxmlformats.org/officeDocument/2006/relationships/font" Target="fonts/font15.fntdata"/><Relationship Id="rId53" Type="http://schemas.openxmlformats.org/officeDocument/2006/relationships/theme" Target="theme/theme1.xml"/><Relationship Id="rId5" Type="http://schemas.openxmlformats.org/officeDocument/2006/relationships/slide" Target="slides/slide2.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font" Target="fonts/font1.fntdata"/><Relationship Id="rId44" Type="http://schemas.openxmlformats.org/officeDocument/2006/relationships/font" Target="fonts/font14.fntdata"/><Relationship Id="rId52"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font" Target="fonts/font5.fntdata"/><Relationship Id="rId43" Type="http://schemas.openxmlformats.org/officeDocument/2006/relationships/font" Target="fonts/font13.fntdata"/><Relationship Id="rId48" Type="http://schemas.openxmlformats.org/officeDocument/2006/relationships/font" Target="fonts/font18.fntdata"/><Relationship Id="rId8" Type="http://schemas.openxmlformats.org/officeDocument/2006/relationships/slide" Target="slides/slide5.xml"/><Relationship Id="rId51"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font" Target="fonts/font3.fntdata"/><Relationship Id="rId38" Type="http://schemas.openxmlformats.org/officeDocument/2006/relationships/font" Target="fonts/font8.fntdata"/><Relationship Id="rId46" Type="http://schemas.openxmlformats.org/officeDocument/2006/relationships/font" Target="fonts/font16.fntdata"/><Relationship Id="rId20" Type="http://schemas.openxmlformats.org/officeDocument/2006/relationships/slide" Target="slides/slide17.xml"/><Relationship Id="rId41" Type="http://schemas.openxmlformats.org/officeDocument/2006/relationships/font" Target="fonts/font11.fntdata"/><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font" Target="fonts/font6.fntdata"/><Relationship Id="rId49" Type="http://schemas.openxmlformats.org/officeDocument/2006/relationships/font" Target="fonts/font19.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B48198-89E1-5B42-9537-D971B8BFA80C}" type="datetimeFigureOut">
              <a:rPr lang="it-IT" smtClean="0"/>
              <a:t>12/11/24</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DE2474-65B6-8D4B-A683-77536491E9B5}" type="slidenum">
              <a:rPr lang="it-IT" smtClean="0"/>
              <a:t>‹N›</a:t>
            </a:fld>
            <a:endParaRPr lang="it-IT"/>
          </a:p>
        </p:txBody>
      </p:sp>
    </p:spTree>
    <p:extLst>
      <p:ext uri="{BB962C8B-B14F-4D97-AF65-F5344CB8AC3E}">
        <p14:creationId xmlns:p14="http://schemas.microsoft.com/office/powerpoint/2010/main" val="17576992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F7DE2474-65B6-8D4B-A683-77536491E9B5}" type="slidenum">
              <a:rPr lang="it-IT" smtClean="0"/>
              <a:t>3</a:t>
            </a:fld>
            <a:endParaRPr lang="it-IT"/>
          </a:p>
        </p:txBody>
      </p:sp>
    </p:spTree>
    <p:extLst>
      <p:ext uri="{BB962C8B-B14F-4D97-AF65-F5344CB8AC3E}">
        <p14:creationId xmlns:p14="http://schemas.microsoft.com/office/powerpoint/2010/main" val="17290462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F7DE2474-65B6-8D4B-A683-77536491E9B5}" type="slidenum">
              <a:rPr lang="it-IT" smtClean="0"/>
              <a:t>19</a:t>
            </a:fld>
            <a:endParaRPr lang="it-IT"/>
          </a:p>
        </p:txBody>
      </p:sp>
    </p:spTree>
    <p:extLst>
      <p:ext uri="{BB962C8B-B14F-4D97-AF65-F5344CB8AC3E}">
        <p14:creationId xmlns:p14="http://schemas.microsoft.com/office/powerpoint/2010/main" val="26824132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F7DE2474-65B6-8D4B-A683-77536491E9B5}" type="slidenum">
              <a:rPr lang="it-IT" smtClean="0"/>
              <a:t>20</a:t>
            </a:fld>
            <a:endParaRPr lang="it-IT"/>
          </a:p>
        </p:txBody>
      </p:sp>
    </p:spTree>
    <p:extLst>
      <p:ext uri="{BB962C8B-B14F-4D97-AF65-F5344CB8AC3E}">
        <p14:creationId xmlns:p14="http://schemas.microsoft.com/office/powerpoint/2010/main" val="25575123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F7DE2474-65B6-8D4B-A683-77536491E9B5}" type="slidenum">
              <a:rPr lang="it-IT" smtClean="0"/>
              <a:t>21</a:t>
            </a:fld>
            <a:endParaRPr lang="it-IT"/>
          </a:p>
        </p:txBody>
      </p:sp>
    </p:spTree>
    <p:extLst>
      <p:ext uri="{BB962C8B-B14F-4D97-AF65-F5344CB8AC3E}">
        <p14:creationId xmlns:p14="http://schemas.microsoft.com/office/powerpoint/2010/main" val="36460226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F7DE2474-65B6-8D4B-A683-77536491E9B5}" type="slidenum">
              <a:rPr lang="it-IT" smtClean="0"/>
              <a:t>24</a:t>
            </a:fld>
            <a:endParaRPr lang="it-IT"/>
          </a:p>
        </p:txBody>
      </p:sp>
    </p:spTree>
    <p:extLst>
      <p:ext uri="{BB962C8B-B14F-4D97-AF65-F5344CB8AC3E}">
        <p14:creationId xmlns:p14="http://schemas.microsoft.com/office/powerpoint/2010/main" val="24953127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F7DE2474-65B6-8D4B-A683-77536491E9B5}" type="slidenum">
              <a:rPr lang="it-IT" smtClean="0"/>
              <a:t>25</a:t>
            </a:fld>
            <a:endParaRPr lang="it-IT"/>
          </a:p>
        </p:txBody>
      </p:sp>
    </p:spTree>
    <p:extLst>
      <p:ext uri="{BB962C8B-B14F-4D97-AF65-F5344CB8AC3E}">
        <p14:creationId xmlns:p14="http://schemas.microsoft.com/office/powerpoint/2010/main" val="21259764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D71096-DEDC-AEC5-9C02-A932BFD8C9C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219396-CCD3-AB44-FD0F-0EE290D7A43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3CC2A9D-69C0-1673-780B-55BC4D12B2C0}"/>
              </a:ext>
            </a:extLst>
          </p:cNvPr>
          <p:cNvSpPr>
            <a:spLocks noGrp="1"/>
          </p:cNvSpPr>
          <p:nvPr>
            <p:ph type="body" idx="1"/>
          </p:nvPr>
        </p:nvSpPr>
        <p:spPr/>
        <p:txBody>
          <a:bodyPr/>
          <a:lstStyle/>
          <a:p>
            <a:pPr algn="just" rtl="0" fontAlgn="base"/>
            <a:endParaRPr lang="en-US" sz="1200" b="0" i="0" u="none" strike="noStrike">
              <a:solidFill>
                <a:srgbClr val="444444"/>
              </a:solidFill>
              <a:effectLst/>
              <a:latin typeface="Arial" panose="020B0604020202020204" pitchFamily="34" charset="0"/>
            </a:endParaRPr>
          </a:p>
        </p:txBody>
      </p:sp>
      <p:sp>
        <p:nvSpPr>
          <p:cNvPr id="4" name="Slide Number Placeholder 3">
            <a:extLst>
              <a:ext uri="{FF2B5EF4-FFF2-40B4-BE49-F238E27FC236}">
                <a16:creationId xmlns:a16="http://schemas.microsoft.com/office/drawing/2014/main" id="{6FBBBBB5-A576-6472-8752-0167A3D9E1CF}"/>
              </a:ext>
            </a:extLst>
          </p:cNvPr>
          <p:cNvSpPr>
            <a:spLocks noGrp="1"/>
          </p:cNvSpPr>
          <p:nvPr>
            <p:ph type="sldNum" sz="quarter" idx="5"/>
          </p:nvPr>
        </p:nvSpPr>
        <p:spPr/>
        <p:txBody>
          <a:bodyPr/>
          <a:lstStyle/>
          <a:p>
            <a:fld id="{C41C8DDC-1BD4-D64C-AC72-7BDF5006B20B}" type="slidenum">
              <a:rPr lang="it-IT" smtClean="0"/>
              <a:t>26</a:t>
            </a:fld>
            <a:endParaRPr lang="it-IT"/>
          </a:p>
        </p:txBody>
      </p:sp>
    </p:spTree>
    <p:extLst>
      <p:ext uri="{BB962C8B-B14F-4D97-AF65-F5344CB8AC3E}">
        <p14:creationId xmlns:p14="http://schemas.microsoft.com/office/powerpoint/2010/main" val="26477076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F7DE2474-65B6-8D4B-A683-77536491E9B5}" type="slidenum">
              <a:rPr lang="it-IT" smtClean="0"/>
              <a:t>6</a:t>
            </a:fld>
            <a:endParaRPr lang="it-IT"/>
          </a:p>
        </p:txBody>
      </p:sp>
    </p:spTree>
    <p:extLst>
      <p:ext uri="{BB962C8B-B14F-4D97-AF65-F5344CB8AC3E}">
        <p14:creationId xmlns:p14="http://schemas.microsoft.com/office/powerpoint/2010/main" val="46299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F7DE2474-65B6-8D4B-A683-77536491E9B5}" type="slidenum">
              <a:rPr lang="it-IT" smtClean="0"/>
              <a:t>7</a:t>
            </a:fld>
            <a:endParaRPr lang="it-IT"/>
          </a:p>
        </p:txBody>
      </p:sp>
    </p:spTree>
    <p:extLst>
      <p:ext uri="{BB962C8B-B14F-4D97-AF65-F5344CB8AC3E}">
        <p14:creationId xmlns:p14="http://schemas.microsoft.com/office/powerpoint/2010/main" val="13182637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F7DE2474-65B6-8D4B-A683-77536491E9B5}" type="slidenum">
              <a:rPr lang="it-IT" smtClean="0"/>
              <a:t>13</a:t>
            </a:fld>
            <a:endParaRPr lang="it-IT"/>
          </a:p>
        </p:txBody>
      </p:sp>
    </p:spTree>
    <p:extLst>
      <p:ext uri="{BB962C8B-B14F-4D97-AF65-F5344CB8AC3E}">
        <p14:creationId xmlns:p14="http://schemas.microsoft.com/office/powerpoint/2010/main" val="3016739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F7DE2474-65B6-8D4B-A683-77536491E9B5}" type="slidenum">
              <a:rPr lang="it-IT" smtClean="0"/>
              <a:t>14</a:t>
            </a:fld>
            <a:endParaRPr lang="it-IT"/>
          </a:p>
        </p:txBody>
      </p:sp>
    </p:spTree>
    <p:extLst>
      <p:ext uri="{BB962C8B-B14F-4D97-AF65-F5344CB8AC3E}">
        <p14:creationId xmlns:p14="http://schemas.microsoft.com/office/powerpoint/2010/main" val="20690654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F7DE2474-65B6-8D4B-A683-77536491E9B5}" type="slidenum">
              <a:rPr lang="it-IT" smtClean="0"/>
              <a:t>15</a:t>
            </a:fld>
            <a:endParaRPr lang="it-IT"/>
          </a:p>
        </p:txBody>
      </p:sp>
    </p:spTree>
    <p:extLst>
      <p:ext uri="{BB962C8B-B14F-4D97-AF65-F5344CB8AC3E}">
        <p14:creationId xmlns:p14="http://schemas.microsoft.com/office/powerpoint/2010/main" val="24874690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F7DE2474-65B6-8D4B-A683-77536491E9B5}" type="slidenum">
              <a:rPr lang="it-IT" smtClean="0"/>
              <a:t>16</a:t>
            </a:fld>
            <a:endParaRPr lang="it-IT"/>
          </a:p>
        </p:txBody>
      </p:sp>
    </p:spTree>
    <p:extLst>
      <p:ext uri="{BB962C8B-B14F-4D97-AF65-F5344CB8AC3E}">
        <p14:creationId xmlns:p14="http://schemas.microsoft.com/office/powerpoint/2010/main" val="4262733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F7DE2474-65B6-8D4B-A683-77536491E9B5}" type="slidenum">
              <a:rPr lang="it-IT" smtClean="0"/>
              <a:t>17</a:t>
            </a:fld>
            <a:endParaRPr lang="it-IT"/>
          </a:p>
        </p:txBody>
      </p:sp>
    </p:spTree>
    <p:extLst>
      <p:ext uri="{BB962C8B-B14F-4D97-AF65-F5344CB8AC3E}">
        <p14:creationId xmlns:p14="http://schemas.microsoft.com/office/powerpoint/2010/main" val="10364996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F7DE2474-65B6-8D4B-A683-77536491E9B5}" type="slidenum">
              <a:rPr lang="it-IT" smtClean="0"/>
              <a:t>18</a:t>
            </a:fld>
            <a:endParaRPr lang="it-IT"/>
          </a:p>
        </p:txBody>
      </p:sp>
    </p:spTree>
    <p:extLst>
      <p:ext uri="{BB962C8B-B14F-4D97-AF65-F5344CB8AC3E}">
        <p14:creationId xmlns:p14="http://schemas.microsoft.com/office/powerpoint/2010/main" val="37841594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2" name="Slide Number Placeholder 3">
            <a:extLst>
              <a:ext uri="{FF2B5EF4-FFF2-40B4-BE49-F238E27FC236}">
                <a16:creationId xmlns:a16="http://schemas.microsoft.com/office/drawing/2014/main" id="{F6953A75-2483-5C41-AC0E-97B5B32F7047}"/>
              </a:ext>
            </a:extLst>
          </p:cNvPr>
          <p:cNvSpPr>
            <a:spLocks noGrp="1"/>
          </p:cNvSpPr>
          <p:nvPr>
            <p:ph type="sldNum" sz="quarter" idx="4"/>
          </p:nvPr>
        </p:nvSpPr>
        <p:spPr>
          <a:xfrm>
            <a:off x="8444451" y="4792539"/>
            <a:ext cx="381692" cy="144000"/>
          </a:xfrm>
          <a:prstGeom prst="rect">
            <a:avLst/>
          </a:prstGeom>
        </p:spPr>
        <p:txBody>
          <a:bodyPr vert="horz" lIns="0" tIns="0" rIns="0" bIns="0" rtlCol="0" anchor="ctr"/>
          <a:lstStyle>
            <a:lvl1pPr algn="r">
              <a:defRPr sz="700" b="0" i="0">
                <a:solidFill>
                  <a:schemeClr val="bg1">
                    <a:lumMod val="65000"/>
                  </a:schemeClr>
                </a:solidFill>
                <a:effectLst/>
                <a:latin typeface="DIN Next LT Pro Light" panose="020B0303020203050203" pitchFamily="34" charset="77"/>
              </a:defRPr>
            </a:lvl1pPr>
          </a:lstStyle>
          <a:p>
            <a:fld id="{39A03BA7-9094-1D4E-9D48-A43C9F715606}" type="slidenum">
              <a:rPr lang="it-IT" smtClean="0"/>
              <a:pPr/>
              <a:t>‹N›</a:t>
            </a:fld>
            <a:endParaRPr lang="it-IT" dirty="0"/>
          </a:p>
        </p:txBody>
      </p:sp>
    </p:spTree>
    <p:extLst>
      <p:ext uri="{BB962C8B-B14F-4D97-AF65-F5344CB8AC3E}">
        <p14:creationId xmlns:p14="http://schemas.microsoft.com/office/powerpoint/2010/main" val="3627740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3" name="Slide Number Placeholder 3">
            <a:extLst>
              <a:ext uri="{FF2B5EF4-FFF2-40B4-BE49-F238E27FC236}">
                <a16:creationId xmlns:a16="http://schemas.microsoft.com/office/drawing/2014/main" id="{2D9E1F3C-5F75-964E-AC53-E74DBFCED1AE}"/>
              </a:ext>
            </a:extLst>
          </p:cNvPr>
          <p:cNvSpPr txBox="1">
            <a:spLocks/>
          </p:cNvSpPr>
          <p:nvPr userDrawn="1"/>
        </p:nvSpPr>
        <p:spPr>
          <a:xfrm>
            <a:off x="8444451" y="4792539"/>
            <a:ext cx="381692" cy="144000"/>
          </a:xfrm>
          <a:prstGeom prst="rect">
            <a:avLst/>
          </a:prstGeom>
        </p:spPr>
        <p:txBody>
          <a:bodyPr vert="horz" lIns="0" tIns="0" rIns="0" bIns="0" rtlCol="0" anchor="ctr"/>
          <a:lstStyle>
            <a:defPPr>
              <a:defRPr lang="en-US"/>
            </a:defPPr>
            <a:lvl1pPr marL="0" algn="r" defTabSz="457200" rtl="0" eaLnBrk="1" latinLnBrk="0" hangingPunct="1">
              <a:defRPr sz="700" b="0" i="0" kern="1200">
                <a:solidFill>
                  <a:schemeClr val="bg1"/>
                </a:solidFill>
                <a:effectLst/>
                <a:latin typeface="DIN Next LT Pro Light" panose="020B0303020203050203" pitchFamily="34" charset="77"/>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9A03BA7-9094-1D4E-9D48-A43C9F715606}" type="slidenum">
              <a:rPr lang="it-IT" smtClean="0"/>
              <a:pPr/>
              <a:t>‹N›</a:t>
            </a:fld>
            <a:endParaRPr lang="it-IT" dirty="0"/>
          </a:p>
        </p:txBody>
      </p:sp>
    </p:spTree>
    <p:extLst>
      <p:ext uri="{BB962C8B-B14F-4D97-AF65-F5344CB8AC3E}">
        <p14:creationId xmlns:p14="http://schemas.microsoft.com/office/powerpoint/2010/main" val="3642094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Tree>
    <p:extLst>
      <p:ext uri="{BB962C8B-B14F-4D97-AF65-F5344CB8AC3E}">
        <p14:creationId xmlns:p14="http://schemas.microsoft.com/office/powerpoint/2010/main" val="46401244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CasellaDiTesto 6">
            <a:extLst>
              <a:ext uri="{FF2B5EF4-FFF2-40B4-BE49-F238E27FC236}">
                <a16:creationId xmlns:a16="http://schemas.microsoft.com/office/drawing/2014/main" id="{85879AA7-C882-0B48-93F6-1D547C6DB72E}"/>
              </a:ext>
            </a:extLst>
          </p:cNvPr>
          <p:cNvSpPr txBox="1"/>
          <p:nvPr userDrawn="1"/>
        </p:nvSpPr>
        <p:spPr bwMode="auto">
          <a:xfrm>
            <a:off x="505264" y="4811672"/>
            <a:ext cx="3457073"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rtlCol="0" anchor="t" anchorCtr="0" compatLnSpc="1">
            <a:prstTxWarp prst="textNoShape">
              <a:avLst/>
            </a:prstTxWarp>
            <a:spAutoFit/>
          </a:bodyPr>
          <a:lstStyle/>
          <a:p>
            <a:r>
              <a:rPr lang="it-IT" sz="700" b="0" i="0" dirty="0">
                <a:solidFill>
                  <a:schemeClr val="bg1">
                    <a:lumMod val="65000"/>
                  </a:schemeClr>
                </a:solidFill>
                <a:latin typeface="DIN Next LT Pro Light" panose="020B0303020203050203" pitchFamily="34" charset="77"/>
                <a:cs typeface="Calibri Light" panose="020F0302020204030204" pitchFamily="34" charset="0"/>
              </a:rPr>
              <a:t>ARX | </a:t>
            </a:r>
            <a:r>
              <a:rPr lang="de-DE" sz="700" b="0" i="0" dirty="0">
                <a:solidFill>
                  <a:schemeClr val="bg1">
                    <a:lumMod val="65000"/>
                  </a:schemeClr>
                </a:solidFill>
                <a:latin typeface="DIN Next LT Pro Light" panose="020B0303020203050203" pitchFamily="34" charset="77"/>
                <a:cs typeface="Calibri Light" panose="020F0302020204030204" pitchFamily="34" charset="0"/>
              </a:rPr>
              <a:t>Corporate </a:t>
            </a:r>
            <a:r>
              <a:rPr lang="de-DE" sz="700" b="0" i="0" dirty="0" err="1">
                <a:solidFill>
                  <a:schemeClr val="bg1">
                    <a:lumMod val="65000"/>
                  </a:schemeClr>
                </a:solidFill>
                <a:latin typeface="DIN Next LT Pro Light" panose="020B0303020203050203" pitchFamily="34" charset="77"/>
                <a:cs typeface="Calibri Light" panose="020F0302020204030204" pitchFamily="34" charset="0"/>
              </a:rPr>
              <a:t>P</a:t>
            </a:r>
            <a:r>
              <a:rPr lang="de-DE" altLang="en-US" sz="700" b="0" i="0" dirty="0" err="1">
                <a:solidFill>
                  <a:schemeClr val="bg1">
                    <a:lumMod val="65000"/>
                  </a:schemeClr>
                </a:solidFill>
                <a:latin typeface="DIN Next LT Pro Light" panose="020B0303020203050203" pitchFamily="34" charset="77"/>
                <a:cs typeface="Calibri Light" panose="020F0302020204030204" pitchFamily="34" charset="0"/>
              </a:rPr>
              <a:t>resentation</a:t>
            </a:r>
            <a:r>
              <a:rPr lang="de-DE" altLang="en-US" sz="700" b="0" i="0" dirty="0">
                <a:solidFill>
                  <a:schemeClr val="bg1">
                    <a:lumMod val="65000"/>
                  </a:schemeClr>
                </a:solidFill>
                <a:latin typeface="DIN Next LT Pro Light" panose="020B0303020203050203" pitchFamily="34" charset="77"/>
                <a:cs typeface="Calibri Light" panose="020F0302020204030204" pitchFamily="34" charset="0"/>
              </a:rPr>
              <a:t> |</a:t>
            </a:r>
            <a:endParaRPr lang="it-IT" sz="700" b="0" i="0" dirty="0">
              <a:solidFill>
                <a:schemeClr val="bg1">
                  <a:lumMod val="65000"/>
                </a:schemeClr>
              </a:solidFill>
              <a:latin typeface="DIN Next LT Pro Light" panose="020B0303020203050203" pitchFamily="34" charset="77"/>
              <a:cs typeface="Calibri Light" panose="020F0302020204030204" pitchFamily="34" charset="0"/>
            </a:endParaRPr>
          </a:p>
        </p:txBody>
      </p:sp>
      <p:sp>
        <p:nvSpPr>
          <p:cNvPr id="8" name="Slide Number Placeholder 3">
            <a:extLst>
              <a:ext uri="{FF2B5EF4-FFF2-40B4-BE49-F238E27FC236}">
                <a16:creationId xmlns:a16="http://schemas.microsoft.com/office/drawing/2014/main" id="{1BFED640-42D6-7A4F-876C-13A74B29EF46}"/>
              </a:ext>
            </a:extLst>
          </p:cNvPr>
          <p:cNvSpPr>
            <a:spLocks noGrp="1"/>
          </p:cNvSpPr>
          <p:nvPr>
            <p:ph type="sldNum" sz="quarter" idx="4"/>
          </p:nvPr>
        </p:nvSpPr>
        <p:spPr>
          <a:xfrm>
            <a:off x="8519214" y="4792539"/>
            <a:ext cx="381692" cy="144000"/>
          </a:xfrm>
          <a:prstGeom prst="rect">
            <a:avLst/>
          </a:prstGeom>
        </p:spPr>
        <p:txBody>
          <a:bodyPr vert="horz" lIns="0" tIns="0" rIns="0" bIns="0" rtlCol="0" anchor="ctr"/>
          <a:lstStyle>
            <a:lvl1pPr algn="r">
              <a:defRPr sz="700" b="0" i="0">
                <a:solidFill>
                  <a:schemeClr val="bg1">
                    <a:lumMod val="65000"/>
                  </a:schemeClr>
                </a:solidFill>
                <a:effectLst/>
                <a:latin typeface="DIN Next LT Pro Light" panose="020B0303020203050203" pitchFamily="34" charset="77"/>
              </a:defRPr>
            </a:lvl1pPr>
          </a:lstStyle>
          <a:p>
            <a:fld id="{39A03BA7-9094-1D4E-9D48-A43C9F715606}" type="slidenum">
              <a:rPr lang="it-IT" smtClean="0"/>
              <a:pPr/>
              <a:t>‹N›</a:t>
            </a:fld>
            <a:endParaRPr lang="it-IT" dirty="0"/>
          </a:p>
        </p:txBody>
      </p:sp>
      <p:pic>
        <p:nvPicPr>
          <p:cNvPr id="9" name="Immagine 8">
            <a:extLst>
              <a:ext uri="{FF2B5EF4-FFF2-40B4-BE49-F238E27FC236}">
                <a16:creationId xmlns:a16="http://schemas.microsoft.com/office/drawing/2014/main" id="{BE6B36E9-098F-2042-9003-28099FC99D3A}"/>
              </a:ext>
            </a:extLst>
          </p:cNvPr>
          <p:cNvPicPr>
            <a:picLocks noChangeAspect="1"/>
          </p:cNvPicPr>
          <p:nvPr userDrawn="1"/>
        </p:nvPicPr>
        <p:blipFill>
          <a:blip r:embed="rId3">
            <a:alphaModFix amt="20000"/>
          </a:blip>
          <a:srcRect/>
          <a:stretch/>
        </p:blipFill>
        <p:spPr>
          <a:xfrm>
            <a:off x="320069" y="4787997"/>
            <a:ext cx="144000" cy="144000"/>
          </a:xfrm>
          <a:prstGeom prst="rect">
            <a:avLst/>
          </a:prstGeom>
        </p:spPr>
      </p:pic>
      <p:sp>
        <p:nvSpPr>
          <p:cNvPr id="11" name="CasellaDiTesto 10">
            <a:extLst>
              <a:ext uri="{FF2B5EF4-FFF2-40B4-BE49-F238E27FC236}">
                <a16:creationId xmlns:a16="http://schemas.microsoft.com/office/drawing/2014/main" id="{B5B1517F-8892-0F41-95F1-B14683C459DD}"/>
              </a:ext>
            </a:extLst>
          </p:cNvPr>
          <p:cNvSpPr txBox="1"/>
          <p:nvPr userDrawn="1"/>
        </p:nvSpPr>
        <p:spPr bwMode="auto">
          <a:xfrm>
            <a:off x="1666106" y="4811672"/>
            <a:ext cx="3457073"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rtlCol="0" anchor="t" anchorCtr="0" compatLnSpc="1">
            <a:prstTxWarp prst="textNoShape">
              <a:avLst/>
            </a:prstTxWarp>
            <a:spAutoFit/>
          </a:bodyPr>
          <a:lstStyle/>
          <a:p>
            <a:fld id="{8C886291-2686-A240-83C7-724AB7107366}" type="datetime1">
              <a:rPr lang="it-CH" sz="700" b="0" i="0" smtClean="0">
                <a:solidFill>
                  <a:schemeClr val="bg1">
                    <a:lumMod val="65000"/>
                  </a:schemeClr>
                </a:solidFill>
                <a:latin typeface="DIN Next LT Pro Light" panose="020B0303020203050203" pitchFamily="34" charset="77"/>
                <a:cs typeface="Calibri Light" panose="020F0302020204030204" pitchFamily="34" charset="0"/>
              </a:rPr>
              <a:t>12.11.24</a:t>
            </a:fld>
            <a:endParaRPr lang="it-IT" sz="700" b="0" i="0" dirty="0">
              <a:solidFill>
                <a:schemeClr val="bg1">
                  <a:lumMod val="65000"/>
                </a:schemeClr>
              </a:solidFill>
              <a:latin typeface="DIN Next LT Pro Light" panose="020B0303020203050203" pitchFamily="34" charset="77"/>
              <a:cs typeface="Calibri Light" panose="020F0302020204030204" pitchFamily="34" charset="0"/>
            </a:endParaRPr>
          </a:p>
        </p:txBody>
      </p:sp>
    </p:spTree>
    <p:extLst>
      <p:ext uri="{BB962C8B-B14F-4D97-AF65-F5344CB8AC3E}">
        <p14:creationId xmlns:p14="http://schemas.microsoft.com/office/powerpoint/2010/main" val="954224828"/>
      </p:ext>
    </p:extLst>
  </p:cSld>
  <p:clrMap bg1="lt1" tx1="dk1" bg2="lt2" tx2="dk2" accent1="accent1" accent2="accent2" accent3="accent3" accent4="accent4" accent5="accent5" accent6="accent6" hlink="hlink" folHlink="folHlink"/>
  <p:sldLayoutIdLst>
    <p:sldLayoutId id="2147483663" r:id="rId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Slide Number Placeholder 3">
            <a:extLst>
              <a:ext uri="{FF2B5EF4-FFF2-40B4-BE49-F238E27FC236}">
                <a16:creationId xmlns:a16="http://schemas.microsoft.com/office/drawing/2014/main" id="{1BFED640-42D6-7A4F-876C-13A74B29EF46}"/>
              </a:ext>
            </a:extLst>
          </p:cNvPr>
          <p:cNvSpPr>
            <a:spLocks noGrp="1"/>
          </p:cNvSpPr>
          <p:nvPr>
            <p:ph type="sldNum" sz="quarter" idx="4"/>
          </p:nvPr>
        </p:nvSpPr>
        <p:spPr>
          <a:xfrm>
            <a:off x="8519214" y="4792539"/>
            <a:ext cx="381692" cy="144000"/>
          </a:xfrm>
          <a:prstGeom prst="rect">
            <a:avLst/>
          </a:prstGeom>
        </p:spPr>
        <p:txBody>
          <a:bodyPr vert="horz" lIns="0" tIns="0" rIns="0" bIns="0" rtlCol="0" anchor="ctr"/>
          <a:lstStyle>
            <a:lvl1pPr algn="r">
              <a:defRPr sz="700" b="0" i="0">
                <a:solidFill>
                  <a:schemeClr val="bg1"/>
                </a:solidFill>
                <a:effectLst/>
                <a:latin typeface="DIN Next LT Pro Light" panose="020B0303020203050203" pitchFamily="34" charset="77"/>
              </a:defRPr>
            </a:lvl1pPr>
          </a:lstStyle>
          <a:p>
            <a:fld id="{39A03BA7-9094-1D4E-9D48-A43C9F715606}" type="slidenum">
              <a:rPr lang="it-IT" smtClean="0"/>
              <a:pPr/>
              <a:t>‹N›</a:t>
            </a:fld>
            <a:endParaRPr lang="it-IT" dirty="0"/>
          </a:p>
        </p:txBody>
      </p:sp>
      <p:pic>
        <p:nvPicPr>
          <p:cNvPr id="9" name="Immagine 8">
            <a:extLst>
              <a:ext uri="{FF2B5EF4-FFF2-40B4-BE49-F238E27FC236}">
                <a16:creationId xmlns:a16="http://schemas.microsoft.com/office/drawing/2014/main" id="{BE6B36E9-098F-2042-9003-28099FC99D3A}"/>
              </a:ext>
            </a:extLst>
          </p:cNvPr>
          <p:cNvPicPr>
            <a:picLocks noChangeAspect="1"/>
          </p:cNvPicPr>
          <p:nvPr userDrawn="1"/>
        </p:nvPicPr>
        <p:blipFill>
          <a:blip r:embed="rId3">
            <a:alphaModFix amt="50000"/>
          </a:blip>
          <a:srcRect/>
          <a:stretch/>
        </p:blipFill>
        <p:spPr>
          <a:xfrm>
            <a:off x="324946" y="4787997"/>
            <a:ext cx="144000" cy="144000"/>
          </a:xfrm>
          <a:prstGeom prst="rect">
            <a:avLst/>
          </a:prstGeom>
        </p:spPr>
      </p:pic>
      <p:sp>
        <p:nvSpPr>
          <p:cNvPr id="7" name="CasellaDiTesto 6">
            <a:extLst>
              <a:ext uri="{FF2B5EF4-FFF2-40B4-BE49-F238E27FC236}">
                <a16:creationId xmlns:a16="http://schemas.microsoft.com/office/drawing/2014/main" id="{558EB19B-566C-5F48-82D7-5A611ECFFC03}"/>
              </a:ext>
            </a:extLst>
          </p:cNvPr>
          <p:cNvSpPr txBox="1"/>
          <p:nvPr userDrawn="1"/>
        </p:nvSpPr>
        <p:spPr bwMode="auto">
          <a:xfrm>
            <a:off x="510141" y="4811672"/>
            <a:ext cx="3457073"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rtlCol="0" anchor="t" anchorCtr="0" compatLnSpc="1">
            <a:prstTxWarp prst="textNoShape">
              <a:avLst/>
            </a:prstTxWarp>
            <a:spAutoFit/>
          </a:bodyPr>
          <a:lstStyle/>
          <a:p>
            <a:r>
              <a:rPr lang="it-IT" sz="700" b="0" i="0" dirty="0">
                <a:solidFill>
                  <a:schemeClr val="bg1"/>
                </a:solidFill>
                <a:latin typeface="DIN Next LT Pro Light" panose="020B0303020203050203" pitchFamily="34" charset="77"/>
                <a:cs typeface="Calibri Light" panose="020F0302020204030204" pitchFamily="34" charset="0"/>
              </a:rPr>
              <a:t>ARX | </a:t>
            </a:r>
            <a:r>
              <a:rPr lang="de-DE" sz="700" b="0" i="0" dirty="0">
                <a:solidFill>
                  <a:schemeClr val="bg1"/>
                </a:solidFill>
                <a:latin typeface="DIN Next LT Pro Light" panose="020B0303020203050203" pitchFamily="34" charset="77"/>
                <a:cs typeface="Calibri Light" panose="020F0302020204030204" pitchFamily="34" charset="0"/>
              </a:rPr>
              <a:t>Corporate </a:t>
            </a:r>
            <a:r>
              <a:rPr lang="de-DE" sz="700" b="0" i="0" dirty="0" err="1">
                <a:solidFill>
                  <a:schemeClr val="bg1"/>
                </a:solidFill>
                <a:latin typeface="DIN Next LT Pro Light" panose="020B0303020203050203" pitchFamily="34" charset="77"/>
                <a:cs typeface="Calibri Light" panose="020F0302020204030204" pitchFamily="34" charset="0"/>
              </a:rPr>
              <a:t>P</a:t>
            </a:r>
            <a:r>
              <a:rPr lang="de-DE" altLang="en-US" sz="700" b="0" i="0" dirty="0" err="1">
                <a:solidFill>
                  <a:schemeClr val="bg1"/>
                </a:solidFill>
                <a:latin typeface="DIN Next LT Pro Light" panose="020B0303020203050203" pitchFamily="34" charset="77"/>
                <a:cs typeface="Calibri Light" panose="020F0302020204030204" pitchFamily="34" charset="0"/>
              </a:rPr>
              <a:t>resentation</a:t>
            </a:r>
            <a:r>
              <a:rPr lang="de-DE" altLang="en-US" sz="700" b="0" i="0" dirty="0">
                <a:solidFill>
                  <a:schemeClr val="bg1"/>
                </a:solidFill>
                <a:latin typeface="DIN Next LT Pro Light" panose="020B0303020203050203" pitchFamily="34" charset="77"/>
                <a:cs typeface="Calibri Light" panose="020F0302020204030204" pitchFamily="34" charset="0"/>
              </a:rPr>
              <a:t> |</a:t>
            </a:r>
            <a:endParaRPr lang="it-IT" sz="700" b="0" i="0" dirty="0">
              <a:solidFill>
                <a:schemeClr val="bg1"/>
              </a:solidFill>
              <a:latin typeface="DIN Next LT Pro Light" panose="020B0303020203050203" pitchFamily="34" charset="77"/>
              <a:cs typeface="Calibri Light" panose="020F0302020204030204" pitchFamily="34" charset="0"/>
            </a:endParaRPr>
          </a:p>
        </p:txBody>
      </p:sp>
      <p:sp>
        <p:nvSpPr>
          <p:cNvPr id="11" name="CasellaDiTesto 10">
            <a:extLst>
              <a:ext uri="{FF2B5EF4-FFF2-40B4-BE49-F238E27FC236}">
                <a16:creationId xmlns:a16="http://schemas.microsoft.com/office/drawing/2014/main" id="{6028FE7F-691B-5440-AEAF-91A8DA2EDA14}"/>
              </a:ext>
            </a:extLst>
          </p:cNvPr>
          <p:cNvSpPr txBox="1"/>
          <p:nvPr userDrawn="1"/>
        </p:nvSpPr>
        <p:spPr bwMode="auto">
          <a:xfrm>
            <a:off x="1670983" y="4811672"/>
            <a:ext cx="3457073"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rtlCol="0" anchor="t" anchorCtr="0" compatLnSpc="1">
            <a:prstTxWarp prst="textNoShape">
              <a:avLst/>
            </a:prstTxWarp>
            <a:spAutoFit/>
          </a:bodyPr>
          <a:lstStyle/>
          <a:p>
            <a:fld id="{8C886291-2686-A240-83C7-724AB7107366}" type="datetime1">
              <a:rPr lang="it-CH" sz="700" b="0" i="0" smtClean="0">
                <a:solidFill>
                  <a:schemeClr val="bg1"/>
                </a:solidFill>
                <a:latin typeface="DIN Next LT Pro Light" panose="020B0303020203050203" pitchFamily="34" charset="77"/>
                <a:cs typeface="Calibri Light" panose="020F0302020204030204" pitchFamily="34" charset="0"/>
              </a:rPr>
              <a:t>12.11.24</a:t>
            </a:fld>
            <a:endParaRPr lang="it-IT" sz="700" b="0" i="0" dirty="0">
              <a:solidFill>
                <a:schemeClr val="bg1"/>
              </a:solidFill>
              <a:latin typeface="DIN Next LT Pro Light" panose="020B0303020203050203" pitchFamily="34" charset="77"/>
              <a:cs typeface="Calibri Light" panose="020F0302020204030204" pitchFamily="34" charset="0"/>
            </a:endParaRPr>
          </a:p>
        </p:txBody>
      </p:sp>
    </p:spTree>
    <p:extLst>
      <p:ext uri="{BB962C8B-B14F-4D97-AF65-F5344CB8AC3E}">
        <p14:creationId xmlns:p14="http://schemas.microsoft.com/office/powerpoint/2010/main" val="1306210426"/>
      </p:ext>
    </p:extLst>
  </p:cSld>
  <p:clrMap bg1="lt1" tx1="dk1" bg2="lt2" tx2="dk2" accent1="accent1" accent2="accent2" accent3="accent3" accent4="accent4" accent5="accent5" accent6="accent6" hlink="hlink" folHlink="folHlink"/>
  <p:sldLayoutIdLst>
    <p:sldLayoutId id="2147483667" r:id="rId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2957540"/>
      </p:ext>
    </p:extLst>
  </p:cSld>
  <p:clrMap bg1="lt1" tx1="dk1" bg2="lt2" tx2="dk2" accent1="accent1" accent2="accent2" accent3="accent3" accent4="accent4" accent5="accent5" accent6="accent6" hlink="hlink" folHlink="folHlink"/>
  <p:sldLayoutIdLst>
    <p:sldLayoutId id="2147483665" r:id="rId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5.jpg"/><Relationship Id="rId1" Type="http://schemas.openxmlformats.org/officeDocument/2006/relationships/slideLayout" Target="../slideLayouts/slideLayout3.xml"/><Relationship Id="rId6" Type="http://schemas.openxmlformats.org/officeDocument/2006/relationships/image" Target="../media/image31.jpg"/><Relationship Id="rId5" Type="http://schemas.openxmlformats.org/officeDocument/2006/relationships/image" Target="../media/image30.jpeg"/><Relationship Id="rId4" Type="http://schemas.openxmlformats.org/officeDocument/2006/relationships/image" Target="../media/image29.jpg"/></Relationships>
</file>

<file path=ppt/slides/_rels/slide23.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5.jpg"/><Relationship Id="rId1" Type="http://schemas.openxmlformats.org/officeDocument/2006/relationships/slideLayout" Target="../slideLayouts/slideLayout3.xml"/><Relationship Id="rId6" Type="http://schemas.openxmlformats.org/officeDocument/2006/relationships/image" Target="../media/image35.jpg"/><Relationship Id="rId5" Type="http://schemas.openxmlformats.org/officeDocument/2006/relationships/image" Target="../media/image34.jpg"/><Relationship Id="rId4" Type="http://schemas.openxmlformats.org/officeDocument/2006/relationships/image" Target="../media/image33.jpg"/></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39.svg"/><Relationship Id="rId4" Type="http://schemas.openxmlformats.org/officeDocument/2006/relationships/image" Target="../media/image38.png"/></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12160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D1B1E1E0-9835-AC44-8FFE-0678CD2F6332}"/>
              </a:ext>
            </a:extLst>
          </p:cNvPr>
          <p:cNvSpPr txBox="1"/>
          <p:nvPr/>
        </p:nvSpPr>
        <p:spPr>
          <a:xfrm>
            <a:off x="520920" y="1326873"/>
            <a:ext cx="7856681" cy="2308324"/>
          </a:xfrm>
          <a:prstGeom prst="rect">
            <a:avLst/>
          </a:prstGeom>
          <a:noFill/>
        </p:spPr>
        <p:txBody>
          <a:bodyPr wrap="square" lIns="0" tIns="0" rIns="0" bIns="0" rtlCol="0">
            <a:spAutoFit/>
          </a:bodyPr>
          <a:lstStyle/>
          <a:p>
            <a:pPr algn="ctr"/>
            <a:r>
              <a:rPr lang="it-IT" sz="15000" b="1" dirty="0" err="1">
                <a:solidFill>
                  <a:schemeClr val="bg1"/>
                </a:solidFill>
                <a:effectLst/>
                <a:latin typeface="DIN Next LT Pro" panose="020B0503020203050203" pitchFamily="34" charset="77"/>
              </a:rPr>
              <a:t>Glocal</a:t>
            </a:r>
            <a:endParaRPr lang="it-CH" sz="15000" dirty="0">
              <a:solidFill>
                <a:schemeClr val="bg1"/>
              </a:solidFill>
              <a:effectLst/>
              <a:latin typeface="DIN Next LT Pro" panose="020B0503020203050203" pitchFamily="34" charset="77"/>
            </a:endParaRPr>
          </a:p>
        </p:txBody>
      </p:sp>
      <p:sp>
        <p:nvSpPr>
          <p:cNvPr id="5" name="CasellaDiTesto 4">
            <a:extLst>
              <a:ext uri="{FF2B5EF4-FFF2-40B4-BE49-F238E27FC236}">
                <a16:creationId xmlns:a16="http://schemas.microsoft.com/office/drawing/2014/main" id="{0D9EFE64-7B0D-B545-B3F8-3BA3167AFC89}"/>
              </a:ext>
            </a:extLst>
          </p:cNvPr>
          <p:cNvSpPr txBox="1"/>
          <p:nvPr/>
        </p:nvSpPr>
        <p:spPr>
          <a:xfrm>
            <a:off x="299300" y="1590844"/>
            <a:ext cx="8496300" cy="325858"/>
          </a:xfrm>
          <a:prstGeom prst="rect">
            <a:avLst/>
          </a:prstGeom>
          <a:noFill/>
        </p:spPr>
        <p:txBody>
          <a:bodyPr wrap="square" lIns="0" tIns="0" rIns="0" bIns="0">
            <a:spAutoFit/>
          </a:bodyPr>
          <a:lstStyle/>
          <a:p>
            <a:pPr algn="ctr">
              <a:lnSpc>
                <a:spcPct val="95000"/>
              </a:lnSpc>
            </a:pPr>
            <a:r>
              <a:rPr lang="it-CH" sz="2200" b="1" u="none" strike="noStrike" dirty="0">
                <a:solidFill>
                  <a:schemeClr val="bg1"/>
                </a:solidFill>
                <a:effectLst/>
                <a:latin typeface="DIN Next LT Pro" panose="020B0503020203050203" pitchFamily="34" charset="77"/>
              </a:rPr>
              <a:t>Our</a:t>
            </a:r>
            <a:endParaRPr lang="it-CH" sz="2200" b="1" dirty="0">
              <a:solidFill>
                <a:schemeClr val="bg1"/>
              </a:solidFill>
              <a:effectLst/>
              <a:latin typeface="DIN Next LT Pro" panose="020B0503020203050203" pitchFamily="34" charset="77"/>
            </a:endParaRPr>
          </a:p>
        </p:txBody>
      </p:sp>
      <p:sp>
        <p:nvSpPr>
          <p:cNvPr id="7" name="CasellaDiTesto 6">
            <a:extLst>
              <a:ext uri="{FF2B5EF4-FFF2-40B4-BE49-F238E27FC236}">
                <a16:creationId xmlns:a16="http://schemas.microsoft.com/office/drawing/2014/main" id="{9BEBED5C-DE67-3045-979F-4357FE4F4C51}"/>
              </a:ext>
            </a:extLst>
          </p:cNvPr>
          <p:cNvSpPr txBox="1"/>
          <p:nvPr/>
        </p:nvSpPr>
        <p:spPr>
          <a:xfrm>
            <a:off x="323850" y="3226546"/>
            <a:ext cx="8496300" cy="558614"/>
          </a:xfrm>
          <a:prstGeom prst="rect">
            <a:avLst/>
          </a:prstGeom>
          <a:noFill/>
        </p:spPr>
        <p:txBody>
          <a:bodyPr wrap="square" lIns="0" tIns="0" rIns="0" bIns="0">
            <a:spAutoFit/>
          </a:bodyPr>
          <a:lstStyle/>
          <a:p>
            <a:pPr algn="ctr">
              <a:lnSpc>
                <a:spcPct val="80000"/>
              </a:lnSpc>
            </a:pPr>
            <a:r>
              <a:rPr lang="it-CH" sz="2200" b="1" dirty="0">
                <a:solidFill>
                  <a:schemeClr val="bg1"/>
                </a:solidFill>
                <a:latin typeface="DIN Next LT Pro" panose="020B0503020203050203" pitchFamily="34" charset="77"/>
              </a:rPr>
              <a:t>approach</a:t>
            </a:r>
            <a:r>
              <a:rPr lang="it-CH" sz="2200" b="1" dirty="0">
                <a:solidFill>
                  <a:schemeClr val="bg1"/>
                </a:solidFill>
                <a:effectLst/>
                <a:latin typeface="DIN Next LT Pro" panose="020B0503020203050203" pitchFamily="34" charset="77"/>
              </a:rPr>
              <a:t> is central</a:t>
            </a:r>
            <a:endParaRPr lang="it-CH" sz="2200" dirty="0">
              <a:solidFill>
                <a:schemeClr val="bg1"/>
              </a:solidFill>
              <a:effectLst/>
              <a:latin typeface="DIN Next LT Pro" panose="020B0503020203050203" pitchFamily="34" charset="77"/>
            </a:endParaRPr>
          </a:p>
          <a:p>
            <a:pPr algn="ctr">
              <a:lnSpc>
                <a:spcPct val="80000"/>
              </a:lnSpc>
            </a:pPr>
            <a:r>
              <a:rPr lang="it-CH" sz="2200" b="1" dirty="0">
                <a:solidFill>
                  <a:schemeClr val="bg1"/>
                </a:solidFill>
                <a:effectLst/>
                <a:latin typeface="DIN Next LT Pro" panose="020B0503020203050203" pitchFamily="34" charset="77"/>
              </a:rPr>
              <a:t>to everything</a:t>
            </a:r>
            <a:r>
              <a:rPr lang="it-CH" sz="2200" dirty="0">
                <a:solidFill>
                  <a:schemeClr val="bg1"/>
                </a:solidFill>
                <a:latin typeface="DIN Next LT Pro" panose="020B0503020203050203" pitchFamily="34" charset="77"/>
              </a:rPr>
              <a:t> </a:t>
            </a:r>
            <a:r>
              <a:rPr lang="it-CH" sz="2200" b="1" dirty="0">
                <a:solidFill>
                  <a:schemeClr val="bg1"/>
                </a:solidFill>
                <a:effectLst/>
                <a:latin typeface="DIN Next LT Pro" panose="020B0503020203050203" pitchFamily="34" charset="77"/>
              </a:rPr>
              <a:t>we do</a:t>
            </a:r>
            <a:endParaRPr lang="it-CH" sz="2200" dirty="0">
              <a:solidFill>
                <a:schemeClr val="bg1"/>
              </a:solidFill>
              <a:effectLst/>
              <a:latin typeface="DIN Next LT Pro" panose="020B0503020203050203" pitchFamily="34" charset="77"/>
            </a:endParaRPr>
          </a:p>
        </p:txBody>
      </p:sp>
      <p:sp>
        <p:nvSpPr>
          <p:cNvPr id="9" name="CasellaDiTesto 8">
            <a:extLst>
              <a:ext uri="{FF2B5EF4-FFF2-40B4-BE49-F238E27FC236}">
                <a16:creationId xmlns:a16="http://schemas.microsoft.com/office/drawing/2014/main" id="{D13E059F-CF3D-F74D-8131-FF428EDA2D64}"/>
              </a:ext>
            </a:extLst>
          </p:cNvPr>
          <p:cNvSpPr txBox="1"/>
          <p:nvPr/>
        </p:nvSpPr>
        <p:spPr>
          <a:xfrm>
            <a:off x="311574" y="5143500"/>
            <a:ext cx="8508576" cy="1502719"/>
          </a:xfrm>
          <a:prstGeom prst="rect">
            <a:avLst/>
          </a:prstGeom>
          <a:noFill/>
        </p:spPr>
        <p:txBody>
          <a:bodyPr wrap="square" lIns="0" tIns="0" rIns="0" bIns="0">
            <a:spAutoFit/>
          </a:bodyPr>
          <a:lstStyle/>
          <a:p>
            <a:pPr algn="ctr">
              <a:lnSpc>
                <a:spcPct val="90000"/>
              </a:lnSpc>
            </a:pPr>
            <a:r>
              <a:rPr lang="it-CH" b="1" dirty="0">
                <a:solidFill>
                  <a:schemeClr val="bg1"/>
                </a:solidFill>
                <a:effectLst/>
                <a:latin typeface="DIN Next LT Pro" panose="020B0503020203050203" pitchFamily="34" charset="77"/>
              </a:rPr>
              <a:t>Our branches act as entrepreneurial units, </a:t>
            </a:r>
          </a:p>
          <a:p>
            <a:pPr algn="ctr">
              <a:lnSpc>
                <a:spcPct val="90000"/>
              </a:lnSpc>
            </a:pPr>
            <a:r>
              <a:rPr lang="it-CH" b="1" dirty="0">
                <a:solidFill>
                  <a:schemeClr val="bg1"/>
                </a:solidFill>
                <a:effectLst/>
                <a:latin typeface="DIN Next LT Pro" panose="020B0503020203050203" pitchFamily="34" charset="77"/>
              </a:rPr>
              <a:t>developing their own networks and relationships. </a:t>
            </a:r>
          </a:p>
          <a:p>
            <a:pPr algn="ctr">
              <a:lnSpc>
                <a:spcPct val="90000"/>
              </a:lnSpc>
            </a:pPr>
            <a:r>
              <a:rPr lang="it-CH" b="1" dirty="0">
                <a:solidFill>
                  <a:schemeClr val="bg1"/>
                </a:solidFill>
                <a:effectLst/>
                <a:latin typeface="DIN Next LT Pro" panose="020B0503020203050203" pitchFamily="34" charset="77"/>
              </a:rPr>
              <a:t>This strengthens the entire group. </a:t>
            </a:r>
          </a:p>
          <a:p>
            <a:pPr algn="ctr">
              <a:lnSpc>
                <a:spcPct val="90000"/>
              </a:lnSpc>
            </a:pPr>
            <a:r>
              <a:rPr lang="it-CH" b="1" dirty="0">
                <a:solidFill>
                  <a:schemeClr val="bg1"/>
                </a:solidFill>
                <a:effectLst/>
                <a:latin typeface="DIN Next LT Pro" panose="020B0503020203050203" pitchFamily="34" charset="77"/>
              </a:rPr>
              <a:t>They develop local know-how and combine </a:t>
            </a:r>
          </a:p>
          <a:p>
            <a:pPr algn="ctr">
              <a:lnSpc>
                <a:spcPct val="90000"/>
              </a:lnSpc>
            </a:pPr>
            <a:r>
              <a:rPr lang="it-CH" b="1" dirty="0">
                <a:solidFill>
                  <a:schemeClr val="bg1"/>
                </a:solidFill>
                <a:effectLst/>
                <a:latin typeface="DIN Next LT Pro" panose="020B0503020203050203" pitchFamily="34" charset="77"/>
              </a:rPr>
              <a:t>it with global best practices,offering </a:t>
            </a:r>
          </a:p>
          <a:p>
            <a:pPr algn="ctr">
              <a:lnSpc>
                <a:spcPct val="90000"/>
              </a:lnSpc>
            </a:pPr>
            <a:r>
              <a:rPr lang="it-CH" b="1" dirty="0">
                <a:solidFill>
                  <a:schemeClr val="bg1"/>
                </a:solidFill>
                <a:effectLst/>
                <a:latin typeface="DIN Next LT Pro" panose="020B0503020203050203" pitchFamily="34" charset="77"/>
              </a:rPr>
              <a:t>a full-service package to our clients.</a:t>
            </a:r>
          </a:p>
        </p:txBody>
      </p:sp>
    </p:spTree>
    <p:extLst>
      <p:ext uri="{BB962C8B-B14F-4D97-AF65-F5344CB8AC3E}">
        <p14:creationId xmlns:p14="http://schemas.microsoft.com/office/powerpoint/2010/main" val="2572847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100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BDCF3B6B-3AD9-3645-86AE-F2E5304BAECB}"/>
              </a:ext>
            </a:extLst>
          </p:cNvPr>
          <p:cNvSpPr txBox="1"/>
          <p:nvPr/>
        </p:nvSpPr>
        <p:spPr>
          <a:xfrm>
            <a:off x="311574" y="1850727"/>
            <a:ext cx="8508576" cy="1502719"/>
          </a:xfrm>
          <a:prstGeom prst="rect">
            <a:avLst/>
          </a:prstGeom>
          <a:noFill/>
        </p:spPr>
        <p:txBody>
          <a:bodyPr wrap="square" lIns="0" tIns="0" rIns="0" bIns="0">
            <a:spAutoFit/>
          </a:bodyPr>
          <a:lstStyle/>
          <a:p>
            <a:pPr algn="ctr">
              <a:lnSpc>
                <a:spcPct val="90000"/>
              </a:lnSpc>
            </a:pPr>
            <a:r>
              <a:rPr lang="it-CH" b="1" dirty="0">
                <a:solidFill>
                  <a:schemeClr val="bg1"/>
                </a:solidFill>
                <a:effectLst/>
                <a:latin typeface="DIN Next LT Pro" panose="020B0503020203050203" pitchFamily="34" charset="77"/>
              </a:rPr>
              <a:t>Our branches act as entrepreneurial units, </a:t>
            </a:r>
          </a:p>
          <a:p>
            <a:pPr algn="ctr">
              <a:lnSpc>
                <a:spcPct val="90000"/>
              </a:lnSpc>
            </a:pPr>
            <a:r>
              <a:rPr lang="it-CH" b="1" dirty="0">
                <a:solidFill>
                  <a:schemeClr val="bg1"/>
                </a:solidFill>
                <a:effectLst/>
                <a:latin typeface="DIN Next LT Pro" panose="020B0503020203050203" pitchFamily="34" charset="77"/>
              </a:rPr>
              <a:t>developing their own networks and relationships. </a:t>
            </a:r>
          </a:p>
          <a:p>
            <a:pPr algn="ctr">
              <a:lnSpc>
                <a:spcPct val="90000"/>
              </a:lnSpc>
            </a:pPr>
            <a:r>
              <a:rPr lang="it-CH" b="1" dirty="0">
                <a:solidFill>
                  <a:schemeClr val="bg1"/>
                </a:solidFill>
                <a:effectLst/>
                <a:latin typeface="DIN Next LT Pro" panose="020B0503020203050203" pitchFamily="34" charset="77"/>
              </a:rPr>
              <a:t>This strengthens the entire group. </a:t>
            </a:r>
          </a:p>
          <a:p>
            <a:pPr algn="ctr">
              <a:lnSpc>
                <a:spcPct val="90000"/>
              </a:lnSpc>
            </a:pPr>
            <a:r>
              <a:rPr lang="it-CH" b="1" dirty="0">
                <a:solidFill>
                  <a:schemeClr val="bg1"/>
                </a:solidFill>
                <a:effectLst/>
                <a:latin typeface="DIN Next LT Pro" panose="020B0503020203050203" pitchFamily="34" charset="77"/>
              </a:rPr>
              <a:t>They develop local know-how and combine </a:t>
            </a:r>
          </a:p>
          <a:p>
            <a:pPr algn="ctr">
              <a:lnSpc>
                <a:spcPct val="90000"/>
              </a:lnSpc>
            </a:pPr>
            <a:r>
              <a:rPr lang="it-CH" b="1" dirty="0">
                <a:solidFill>
                  <a:schemeClr val="bg1"/>
                </a:solidFill>
                <a:effectLst/>
                <a:latin typeface="DIN Next LT Pro" panose="020B0503020203050203" pitchFamily="34" charset="77"/>
              </a:rPr>
              <a:t>it with global best practices,offering </a:t>
            </a:r>
          </a:p>
          <a:p>
            <a:pPr algn="ctr">
              <a:lnSpc>
                <a:spcPct val="90000"/>
              </a:lnSpc>
            </a:pPr>
            <a:r>
              <a:rPr lang="it-CH" b="1" dirty="0">
                <a:solidFill>
                  <a:schemeClr val="bg1"/>
                </a:solidFill>
                <a:effectLst/>
                <a:latin typeface="DIN Next LT Pro" panose="020B0503020203050203" pitchFamily="34" charset="77"/>
              </a:rPr>
              <a:t>a full-service package to our clients.</a:t>
            </a:r>
          </a:p>
        </p:txBody>
      </p:sp>
      <p:sp>
        <p:nvSpPr>
          <p:cNvPr id="12" name="CasellaDiTesto 11">
            <a:extLst>
              <a:ext uri="{FF2B5EF4-FFF2-40B4-BE49-F238E27FC236}">
                <a16:creationId xmlns:a16="http://schemas.microsoft.com/office/drawing/2014/main" id="{2135763A-A5D4-D946-97F5-A35EFADE59CD}"/>
              </a:ext>
            </a:extLst>
          </p:cNvPr>
          <p:cNvSpPr txBox="1"/>
          <p:nvPr/>
        </p:nvSpPr>
        <p:spPr>
          <a:xfrm>
            <a:off x="520920" y="-2767185"/>
            <a:ext cx="7856681" cy="2308324"/>
          </a:xfrm>
          <a:prstGeom prst="rect">
            <a:avLst/>
          </a:prstGeom>
          <a:noFill/>
        </p:spPr>
        <p:txBody>
          <a:bodyPr wrap="square" lIns="0" tIns="0" rIns="0" bIns="0" rtlCol="0">
            <a:spAutoFit/>
          </a:bodyPr>
          <a:lstStyle/>
          <a:p>
            <a:pPr algn="ctr"/>
            <a:r>
              <a:rPr lang="it-IT" sz="15000" b="1" dirty="0" err="1">
                <a:solidFill>
                  <a:schemeClr val="bg1"/>
                </a:solidFill>
                <a:effectLst/>
                <a:latin typeface="DIN Next LT Pro" panose="020B0503020203050203" pitchFamily="34" charset="77"/>
              </a:rPr>
              <a:t>Glocal</a:t>
            </a:r>
            <a:endParaRPr lang="it-CH" sz="15000" dirty="0">
              <a:solidFill>
                <a:schemeClr val="bg1"/>
              </a:solidFill>
              <a:effectLst/>
              <a:latin typeface="DIN Next LT Pro" panose="020B0503020203050203" pitchFamily="34" charset="77"/>
            </a:endParaRPr>
          </a:p>
        </p:txBody>
      </p:sp>
      <p:sp>
        <p:nvSpPr>
          <p:cNvPr id="13" name="CasellaDiTesto 12">
            <a:extLst>
              <a:ext uri="{FF2B5EF4-FFF2-40B4-BE49-F238E27FC236}">
                <a16:creationId xmlns:a16="http://schemas.microsoft.com/office/drawing/2014/main" id="{549EF0C7-0730-0946-8A52-945B310746C5}"/>
              </a:ext>
            </a:extLst>
          </p:cNvPr>
          <p:cNvSpPr txBox="1"/>
          <p:nvPr/>
        </p:nvSpPr>
        <p:spPr>
          <a:xfrm>
            <a:off x="299300" y="-2639849"/>
            <a:ext cx="8496300" cy="325858"/>
          </a:xfrm>
          <a:prstGeom prst="rect">
            <a:avLst/>
          </a:prstGeom>
          <a:noFill/>
        </p:spPr>
        <p:txBody>
          <a:bodyPr wrap="square" lIns="0" tIns="0" rIns="0" bIns="0">
            <a:spAutoFit/>
          </a:bodyPr>
          <a:lstStyle/>
          <a:p>
            <a:pPr algn="ctr">
              <a:lnSpc>
                <a:spcPct val="95000"/>
              </a:lnSpc>
            </a:pPr>
            <a:r>
              <a:rPr lang="it-CH" sz="2200" b="1" u="none" strike="noStrike" dirty="0">
                <a:solidFill>
                  <a:schemeClr val="bg1"/>
                </a:solidFill>
                <a:effectLst/>
                <a:latin typeface="DIN Next LT Pro" panose="020B0503020203050203" pitchFamily="34" charset="77"/>
              </a:rPr>
              <a:t>Our</a:t>
            </a:r>
            <a:endParaRPr lang="it-CH" sz="2200" b="1" dirty="0">
              <a:solidFill>
                <a:schemeClr val="bg1"/>
              </a:solidFill>
              <a:effectLst/>
              <a:latin typeface="DIN Next LT Pro" panose="020B0503020203050203" pitchFamily="34" charset="77"/>
            </a:endParaRPr>
          </a:p>
        </p:txBody>
      </p:sp>
      <p:sp>
        <p:nvSpPr>
          <p:cNvPr id="14" name="CasellaDiTesto 13">
            <a:extLst>
              <a:ext uri="{FF2B5EF4-FFF2-40B4-BE49-F238E27FC236}">
                <a16:creationId xmlns:a16="http://schemas.microsoft.com/office/drawing/2014/main" id="{06D72392-B3A2-9D4D-A3B8-22546AABFC88}"/>
              </a:ext>
            </a:extLst>
          </p:cNvPr>
          <p:cNvSpPr txBox="1"/>
          <p:nvPr/>
        </p:nvSpPr>
        <p:spPr>
          <a:xfrm>
            <a:off x="323850" y="-738168"/>
            <a:ext cx="8496300" cy="558614"/>
          </a:xfrm>
          <a:prstGeom prst="rect">
            <a:avLst/>
          </a:prstGeom>
          <a:noFill/>
        </p:spPr>
        <p:txBody>
          <a:bodyPr wrap="square" lIns="0" tIns="0" rIns="0" bIns="0">
            <a:spAutoFit/>
          </a:bodyPr>
          <a:lstStyle/>
          <a:p>
            <a:pPr algn="ctr">
              <a:lnSpc>
                <a:spcPct val="80000"/>
              </a:lnSpc>
            </a:pPr>
            <a:r>
              <a:rPr lang="it-CH" sz="2200" b="1" dirty="0">
                <a:solidFill>
                  <a:schemeClr val="bg1"/>
                </a:solidFill>
                <a:latin typeface="DIN Next LT Pro" panose="020B0503020203050203" pitchFamily="34" charset="77"/>
              </a:rPr>
              <a:t>approach</a:t>
            </a:r>
            <a:r>
              <a:rPr lang="it-CH" sz="2200" b="1" dirty="0">
                <a:solidFill>
                  <a:schemeClr val="bg1"/>
                </a:solidFill>
                <a:effectLst/>
                <a:latin typeface="DIN Next LT Pro" panose="020B0503020203050203" pitchFamily="34" charset="77"/>
              </a:rPr>
              <a:t> is central</a:t>
            </a:r>
            <a:endParaRPr lang="it-CH" sz="2200" dirty="0">
              <a:solidFill>
                <a:schemeClr val="bg1"/>
              </a:solidFill>
              <a:effectLst/>
              <a:latin typeface="DIN Next LT Pro" panose="020B0503020203050203" pitchFamily="34" charset="77"/>
            </a:endParaRPr>
          </a:p>
          <a:p>
            <a:pPr algn="ctr">
              <a:lnSpc>
                <a:spcPct val="80000"/>
              </a:lnSpc>
            </a:pPr>
            <a:r>
              <a:rPr lang="it-CH" sz="2200" b="1" dirty="0">
                <a:solidFill>
                  <a:schemeClr val="bg1"/>
                </a:solidFill>
                <a:effectLst/>
                <a:latin typeface="DIN Next LT Pro" panose="020B0503020203050203" pitchFamily="34" charset="77"/>
              </a:rPr>
              <a:t>to everything</a:t>
            </a:r>
            <a:r>
              <a:rPr lang="it-CH" sz="2200" dirty="0">
                <a:solidFill>
                  <a:schemeClr val="bg1"/>
                </a:solidFill>
                <a:latin typeface="DIN Next LT Pro" panose="020B0503020203050203" pitchFamily="34" charset="77"/>
              </a:rPr>
              <a:t> </a:t>
            </a:r>
            <a:r>
              <a:rPr lang="it-CH" sz="2200" b="1" dirty="0">
                <a:solidFill>
                  <a:schemeClr val="bg1"/>
                </a:solidFill>
                <a:effectLst/>
                <a:latin typeface="DIN Next LT Pro" panose="020B0503020203050203" pitchFamily="34" charset="77"/>
              </a:rPr>
              <a:t>we do</a:t>
            </a:r>
            <a:endParaRPr lang="it-CH" sz="2200" dirty="0">
              <a:solidFill>
                <a:schemeClr val="bg1"/>
              </a:solidFill>
              <a:effectLst/>
              <a:latin typeface="DIN Next LT Pro" panose="020B0503020203050203" pitchFamily="34" charset="77"/>
            </a:endParaRPr>
          </a:p>
        </p:txBody>
      </p:sp>
      <p:sp>
        <p:nvSpPr>
          <p:cNvPr id="16" name="CasellaDiTesto 15">
            <a:extLst>
              <a:ext uri="{FF2B5EF4-FFF2-40B4-BE49-F238E27FC236}">
                <a16:creationId xmlns:a16="http://schemas.microsoft.com/office/drawing/2014/main" id="{F23F6362-F70B-D94F-9EAE-6170CEEAB0A8}"/>
              </a:ext>
            </a:extLst>
          </p:cNvPr>
          <p:cNvSpPr txBox="1"/>
          <p:nvPr/>
        </p:nvSpPr>
        <p:spPr>
          <a:xfrm>
            <a:off x="3597925" y="5383727"/>
            <a:ext cx="1935874" cy="4580806"/>
          </a:xfrm>
          <a:prstGeom prst="rect">
            <a:avLst/>
          </a:prstGeom>
          <a:noFill/>
        </p:spPr>
        <p:txBody>
          <a:bodyPr wrap="square" lIns="0" tIns="0" rIns="0" bIns="0">
            <a:spAutoFit/>
          </a:bodyPr>
          <a:lstStyle/>
          <a:p>
            <a:pPr algn="ctr">
              <a:lnSpc>
                <a:spcPct val="90000"/>
              </a:lnSpc>
            </a:pPr>
            <a:r>
              <a:rPr lang="it-CH" sz="1200" dirty="0">
                <a:solidFill>
                  <a:schemeClr val="bg1"/>
                </a:solidFill>
                <a:effectLst/>
                <a:latin typeface="DIN Next LT Pro Light" panose="020B0303020203050203" pitchFamily="34" charset="77"/>
              </a:rPr>
              <a:t>We are actively present in:</a:t>
            </a:r>
          </a:p>
          <a:p>
            <a:pPr algn="ctr">
              <a:lnSpc>
                <a:spcPct val="90000"/>
              </a:lnSpc>
            </a:pPr>
            <a:endParaRPr lang="it-CH" sz="600" b="1" dirty="0">
              <a:solidFill>
                <a:schemeClr val="bg1"/>
              </a:solidFill>
              <a:effectLst/>
              <a:latin typeface="DIN Next LT Pro" panose="020B0503020203050203" pitchFamily="34" charset="77"/>
            </a:endParaRPr>
          </a:p>
          <a:p>
            <a:pPr algn="ctr">
              <a:lnSpc>
                <a:spcPct val="90000"/>
              </a:lnSpc>
            </a:pPr>
            <a:r>
              <a:rPr lang="it-CH" sz="1250" b="1" dirty="0">
                <a:solidFill>
                  <a:schemeClr val="bg1"/>
                </a:solidFill>
                <a:latin typeface="DIN Next LT Pro" panose="020B0503020203050203" pitchFamily="34" charset="77"/>
              </a:rPr>
              <a:t>Albania </a:t>
            </a:r>
          </a:p>
          <a:p>
            <a:pPr algn="ctr">
              <a:lnSpc>
                <a:spcPct val="90000"/>
              </a:lnSpc>
            </a:pPr>
            <a:r>
              <a:rPr lang="it-CH" sz="1250" b="1" dirty="0">
                <a:solidFill>
                  <a:schemeClr val="bg1"/>
                </a:solidFill>
                <a:latin typeface="DIN Next LT Pro" panose="020B0503020203050203" pitchFamily="34" charset="77"/>
              </a:rPr>
              <a:t>Argentina </a:t>
            </a:r>
          </a:p>
          <a:p>
            <a:pPr algn="ctr">
              <a:lnSpc>
                <a:spcPct val="90000"/>
              </a:lnSpc>
            </a:pPr>
            <a:r>
              <a:rPr lang="it-CH" sz="1250" b="1" dirty="0">
                <a:solidFill>
                  <a:schemeClr val="bg1"/>
                </a:solidFill>
                <a:latin typeface="DIN Next LT Pro" panose="020B0503020203050203" pitchFamily="34" charset="77"/>
              </a:rPr>
              <a:t>Australia </a:t>
            </a:r>
          </a:p>
          <a:p>
            <a:pPr algn="ctr">
              <a:lnSpc>
                <a:spcPct val="90000"/>
              </a:lnSpc>
            </a:pPr>
            <a:r>
              <a:rPr lang="it-CH" sz="1250" b="1" dirty="0">
                <a:solidFill>
                  <a:schemeClr val="bg1"/>
                </a:solidFill>
                <a:latin typeface="DIN Next LT Pro" panose="020B0503020203050203" pitchFamily="34" charset="77"/>
              </a:rPr>
              <a:t>Austria </a:t>
            </a:r>
          </a:p>
          <a:p>
            <a:pPr algn="ctr">
              <a:lnSpc>
                <a:spcPct val="90000"/>
              </a:lnSpc>
            </a:pPr>
            <a:r>
              <a:rPr lang="it-CH" sz="1250" b="1" dirty="0">
                <a:solidFill>
                  <a:schemeClr val="bg1"/>
                </a:solidFill>
                <a:latin typeface="DIN Next LT Pro" panose="020B0503020203050203" pitchFamily="34" charset="77"/>
              </a:rPr>
              <a:t>Bolivia </a:t>
            </a:r>
          </a:p>
          <a:p>
            <a:pPr algn="ctr">
              <a:lnSpc>
                <a:spcPct val="90000"/>
              </a:lnSpc>
            </a:pPr>
            <a:r>
              <a:rPr lang="it-CH" sz="1250" b="1" dirty="0">
                <a:solidFill>
                  <a:schemeClr val="bg1"/>
                </a:solidFill>
                <a:latin typeface="DIN Next LT Pro" panose="020B0503020203050203" pitchFamily="34" charset="77"/>
              </a:rPr>
              <a:t>Brazil </a:t>
            </a:r>
          </a:p>
          <a:p>
            <a:pPr algn="ctr">
              <a:lnSpc>
                <a:spcPct val="90000"/>
              </a:lnSpc>
            </a:pPr>
            <a:r>
              <a:rPr lang="it-CH" sz="1250" b="1" dirty="0">
                <a:solidFill>
                  <a:schemeClr val="bg1"/>
                </a:solidFill>
                <a:latin typeface="DIN Next LT Pro" panose="020B0503020203050203" pitchFamily="34" charset="77"/>
              </a:rPr>
              <a:t>Chile </a:t>
            </a:r>
            <a:endParaRPr lang="it-CH" sz="1250" dirty="0">
              <a:solidFill>
                <a:schemeClr val="bg1"/>
              </a:solidFill>
              <a:latin typeface="DIN Next LT Pro" panose="020B0503020203050203" pitchFamily="34" charset="77"/>
            </a:endParaRPr>
          </a:p>
          <a:p>
            <a:pPr algn="ctr">
              <a:lnSpc>
                <a:spcPct val="90000"/>
              </a:lnSpc>
            </a:pPr>
            <a:r>
              <a:rPr lang="it-CH" sz="1250" b="1" dirty="0">
                <a:solidFill>
                  <a:schemeClr val="bg1"/>
                </a:solidFill>
                <a:latin typeface="DIN Next LT Pro" panose="020B0503020203050203" pitchFamily="34" charset="77"/>
              </a:rPr>
              <a:t>Denmark</a:t>
            </a:r>
          </a:p>
          <a:p>
            <a:pPr algn="ctr">
              <a:lnSpc>
                <a:spcPct val="90000"/>
              </a:lnSpc>
            </a:pPr>
            <a:r>
              <a:rPr lang="it-CH" sz="1250" b="1" dirty="0">
                <a:solidFill>
                  <a:schemeClr val="bg1"/>
                </a:solidFill>
                <a:latin typeface="DIN Next LT Pro" panose="020B0503020203050203" pitchFamily="34" charset="77"/>
              </a:rPr>
              <a:t>Egypt </a:t>
            </a:r>
          </a:p>
          <a:p>
            <a:pPr algn="ctr">
              <a:lnSpc>
                <a:spcPct val="90000"/>
              </a:lnSpc>
            </a:pPr>
            <a:r>
              <a:rPr lang="it-CH" sz="1250" b="1" dirty="0">
                <a:solidFill>
                  <a:schemeClr val="bg1"/>
                </a:solidFill>
                <a:latin typeface="DIN Next LT Pro" panose="020B0503020203050203" pitchFamily="34" charset="77"/>
              </a:rPr>
              <a:t>Ecuador </a:t>
            </a:r>
          </a:p>
          <a:p>
            <a:pPr algn="ctr">
              <a:lnSpc>
                <a:spcPct val="90000"/>
              </a:lnSpc>
            </a:pPr>
            <a:r>
              <a:rPr lang="it-CH" sz="1250" b="1" dirty="0">
                <a:solidFill>
                  <a:schemeClr val="bg1"/>
                </a:solidFill>
                <a:latin typeface="DIN Next LT Pro" panose="020B0503020203050203" pitchFamily="34" charset="77"/>
              </a:rPr>
              <a:t>France </a:t>
            </a:r>
          </a:p>
          <a:p>
            <a:pPr algn="ctr">
              <a:lnSpc>
                <a:spcPct val="90000"/>
              </a:lnSpc>
            </a:pPr>
            <a:r>
              <a:rPr lang="it-CH" sz="1250" b="1" dirty="0">
                <a:solidFill>
                  <a:schemeClr val="bg1"/>
                </a:solidFill>
                <a:latin typeface="DIN Next LT Pro" panose="020B0503020203050203" pitchFamily="34" charset="77"/>
              </a:rPr>
              <a:t>Germany </a:t>
            </a:r>
          </a:p>
          <a:p>
            <a:pPr algn="ctr">
              <a:lnSpc>
                <a:spcPct val="90000"/>
              </a:lnSpc>
            </a:pPr>
            <a:r>
              <a:rPr lang="it-CH" sz="1250" b="1" dirty="0">
                <a:solidFill>
                  <a:schemeClr val="bg1"/>
                </a:solidFill>
                <a:latin typeface="DIN Next LT Pro" panose="020B0503020203050203" pitchFamily="34" charset="77"/>
              </a:rPr>
              <a:t>India</a:t>
            </a:r>
          </a:p>
          <a:p>
            <a:pPr algn="ctr">
              <a:lnSpc>
                <a:spcPct val="90000"/>
              </a:lnSpc>
            </a:pPr>
            <a:r>
              <a:rPr lang="it-CH" sz="1250" b="1" dirty="0">
                <a:solidFill>
                  <a:schemeClr val="bg1"/>
                </a:solidFill>
                <a:latin typeface="DIN Next LT Pro" panose="020B0503020203050203" pitchFamily="34" charset="77"/>
              </a:rPr>
              <a:t>Israel </a:t>
            </a:r>
          </a:p>
          <a:p>
            <a:pPr algn="ctr">
              <a:lnSpc>
                <a:spcPct val="90000"/>
              </a:lnSpc>
            </a:pPr>
            <a:r>
              <a:rPr lang="it-CH" sz="1250" b="1" dirty="0">
                <a:solidFill>
                  <a:schemeClr val="bg1"/>
                </a:solidFill>
                <a:latin typeface="DIN Next LT Pro" panose="020B0503020203050203" pitchFamily="34" charset="77"/>
              </a:rPr>
              <a:t>Italy </a:t>
            </a:r>
            <a:endParaRPr lang="it-CH" sz="1250" dirty="0">
              <a:solidFill>
                <a:schemeClr val="bg1"/>
              </a:solidFill>
              <a:latin typeface="DIN Next LT Pro" panose="020B0503020203050203" pitchFamily="34" charset="77"/>
            </a:endParaRPr>
          </a:p>
          <a:p>
            <a:pPr algn="ctr">
              <a:lnSpc>
                <a:spcPct val="90000"/>
              </a:lnSpc>
            </a:pPr>
            <a:r>
              <a:rPr lang="it-CH" sz="1250" b="1" dirty="0">
                <a:solidFill>
                  <a:schemeClr val="bg1"/>
                </a:solidFill>
                <a:latin typeface="DIN Next LT Pro" panose="020B0503020203050203" pitchFamily="34" charset="77"/>
              </a:rPr>
              <a:t>Nepal </a:t>
            </a:r>
          </a:p>
          <a:p>
            <a:pPr algn="ctr">
              <a:lnSpc>
                <a:spcPct val="90000"/>
              </a:lnSpc>
            </a:pPr>
            <a:r>
              <a:rPr lang="it-CH" sz="1250" b="1" dirty="0">
                <a:solidFill>
                  <a:schemeClr val="bg1"/>
                </a:solidFill>
                <a:latin typeface="DIN Next LT Pro" panose="020B0503020203050203" pitchFamily="34" charset="77"/>
              </a:rPr>
              <a:t>Norway </a:t>
            </a:r>
          </a:p>
          <a:p>
            <a:pPr algn="ctr">
              <a:lnSpc>
                <a:spcPct val="90000"/>
              </a:lnSpc>
            </a:pPr>
            <a:r>
              <a:rPr lang="it-CH" sz="1250" b="1" dirty="0">
                <a:solidFill>
                  <a:schemeClr val="bg1"/>
                </a:solidFill>
                <a:latin typeface="DIN Next LT Pro" panose="020B0503020203050203" pitchFamily="34" charset="77"/>
              </a:rPr>
              <a:t>Perù </a:t>
            </a:r>
          </a:p>
          <a:p>
            <a:pPr algn="ctr">
              <a:lnSpc>
                <a:spcPct val="90000"/>
              </a:lnSpc>
            </a:pPr>
            <a:r>
              <a:rPr lang="it-CH" sz="1250" b="1" dirty="0">
                <a:solidFill>
                  <a:schemeClr val="bg1"/>
                </a:solidFill>
                <a:latin typeface="DIN Next LT Pro" panose="020B0503020203050203" pitchFamily="34" charset="77"/>
              </a:rPr>
              <a:t>Portugal</a:t>
            </a:r>
          </a:p>
          <a:p>
            <a:pPr algn="ctr">
              <a:lnSpc>
                <a:spcPct val="90000"/>
              </a:lnSpc>
            </a:pPr>
            <a:r>
              <a:rPr lang="it-CH" sz="1250" b="1" dirty="0">
                <a:solidFill>
                  <a:schemeClr val="bg1"/>
                </a:solidFill>
                <a:latin typeface="DIN Next LT Pro" panose="020B0503020203050203" pitchFamily="34" charset="77"/>
              </a:rPr>
              <a:t>Saudi Arabia </a:t>
            </a:r>
          </a:p>
          <a:p>
            <a:pPr algn="ctr">
              <a:lnSpc>
                <a:spcPct val="90000"/>
              </a:lnSpc>
            </a:pPr>
            <a:r>
              <a:rPr lang="it-CH" sz="1250" b="1" dirty="0">
                <a:solidFill>
                  <a:schemeClr val="bg1"/>
                </a:solidFill>
                <a:latin typeface="DIN Next LT Pro" panose="020B0503020203050203" pitchFamily="34" charset="77"/>
              </a:rPr>
              <a:t>Switzerland </a:t>
            </a:r>
            <a:endParaRPr lang="it-CH" sz="1250" dirty="0">
              <a:solidFill>
                <a:schemeClr val="bg1"/>
              </a:solidFill>
              <a:latin typeface="DIN Next LT Pro" panose="020B0503020203050203" pitchFamily="34" charset="77"/>
            </a:endParaRPr>
          </a:p>
          <a:p>
            <a:pPr algn="ctr">
              <a:lnSpc>
                <a:spcPct val="90000"/>
              </a:lnSpc>
            </a:pPr>
            <a:r>
              <a:rPr lang="it-CH" sz="1250" b="1" dirty="0">
                <a:solidFill>
                  <a:schemeClr val="bg1"/>
                </a:solidFill>
                <a:latin typeface="DIN Next LT Pro" panose="020B0503020203050203" pitchFamily="34" charset="77"/>
              </a:rPr>
              <a:t>Tunisia</a:t>
            </a:r>
          </a:p>
          <a:p>
            <a:pPr algn="ctr">
              <a:lnSpc>
                <a:spcPct val="90000"/>
              </a:lnSpc>
            </a:pPr>
            <a:r>
              <a:rPr lang="it-CH" sz="1250" b="1" dirty="0">
                <a:solidFill>
                  <a:schemeClr val="bg1"/>
                </a:solidFill>
                <a:latin typeface="DIN Next LT Pro" panose="020B0503020203050203" pitchFamily="34" charset="77"/>
              </a:rPr>
              <a:t>Türkiye</a:t>
            </a:r>
          </a:p>
          <a:p>
            <a:pPr algn="ctr">
              <a:lnSpc>
                <a:spcPct val="90000"/>
              </a:lnSpc>
            </a:pPr>
            <a:r>
              <a:rPr lang="it-CH" sz="1250" b="1" dirty="0">
                <a:solidFill>
                  <a:schemeClr val="bg1"/>
                </a:solidFill>
                <a:latin typeface="DIN Next LT Pro" panose="020B0503020203050203" pitchFamily="34" charset="77"/>
              </a:rPr>
              <a:t>United Arab Emirates </a:t>
            </a:r>
          </a:p>
          <a:p>
            <a:pPr algn="ctr">
              <a:lnSpc>
                <a:spcPct val="90000"/>
              </a:lnSpc>
            </a:pPr>
            <a:r>
              <a:rPr lang="it-CH" sz="1250" b="1" dirty="0">
                <a:solidFill>
                  <a:schemeClr val="bg1"/>
                </a:solidFill>
                <a:latin typeface="DIN Next LT Pro" panose="020B0503020203050203" pitchFamily="34" charset="77"/>
              </a:rPr>
              <a:t>USA</a:t>
            </a:r>
            <a:endParaRPr lang="it-IT" sz="1250" dirty="0"/>
          </a:p>
        </p:txBody>
      </p:sp>
    </p:spTree>
    <p:extLst>
      <p:ext uri="{BB962C8B-B14F-4D97-AF65-F5344CB8AC3E}">
        <p14:creationId xmlns:p14="http://schemas.microsoft.com/office/powerpoint/2010/main" val="1663405449"/>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6" name="CasellaDiTesto 15">
            <a:extLst>
              <a:ext uri="{FF2B5EF4-FFF2-40B4-BE49-F238E27FC236}">
                <a16:creationId xmlns:a16="http://schemas.microsoft.com/office/drawing/2014/main" id="{787DD972-35BB-C442-A1DA-CAE77DDC4158}"/>
              </a:ext>
            </a:extLst>
          </p:cNvPr>
          <p:cNvSpPr txBox="1"/>
          <p:nvPr/>
        </p:nvSpPr>
        <p:spPr>
          <a:xfrm>
            <a:off x="3597925" y="312177"/>
            <a:ext cx="1935874" cy="4580806"/>
          </a:xfrm>
          <a:prstGeom prst="rect">
            <a:avLst/>
          </a:prstGeom>
          <a:noFill/>
        </p:spPr>
        <p:txBody>
          <a:bodyPr wrap="square" lIns="0" tIns="0" rIns="0" bIns="0">
            <a:spAutoFit/>
          </a:bodyPr>
          <a:lstStyle/>
          <a:p>
            <a:pPr algn="ctr">
              <a:lnSpc>
                <a:spcPct val="90000"/>
              </a:lnSpc>
            </a:pPr>
            <a:r>
              <a:rPr lang="it-CH" sz="1200" dirty="0">
                <a:solidFill>
                  <a:schemeClr val="bg1"/>
                </a:solidFill>
                <a:effectLst/>
                <a:latin typeface="DIN Next LT Pro Light" panose="020B0303020203050203" pitchFamily="34" charset="77"/>
              </a:rPr>
              <a:t>We are actively present in:</a:t>
            </a:r>
          </a:p>
          <a:p>
            <a:pPr algn="ctr">
              <a:lnSpc>
                <a:spcPct val="90000"/>
              </a:lnSpc>
            </a:pPr>
            <a:endParaRPr lang="it-CH" sz="600" b="1" dirty="0">
              <a:solidFill>
                <a:schemeClr val="bg1"/>
              </a:solidFill>
              <a:effectLst/>
              <a:latin typeface="DIN Next LT Pro" panose="020B0503020203050203" pitchFamily="34" charset="77"/>
            </a:endParaRPr>
          </a:p>
          <a:p>
            <a:pPr algn="ctr">
              <a:lnSpc>
                <a:spcPct val="90000"/>
              </a:lnSpc>
            </a:pPr>
            <a:r>
              <a:rPr lang="it-CH" sz="1250" b="1" dirty="0">
                <a:solidFill>
                  <a:schemeClr val="bg1"/>
                </a:solidFill>
                <a:latin typeface="DIN Next LT Pro" panose="020B0503020203050203" pitchFamily="34" charset="77"/>
              </a:rPr>
              <a:t>Albania </a:t>
            </a:r>
          </a:p>
          <a:p>
            <a:pPr algn="ctr">
              <a:lnSpc>
                <a:spcPct val="90000"/>
              </a:lnSpc>
            </a:pPr>
            <a:r>
              <a:rPr lang="it-CH" sz="1250" b="1" dirty="0">
                <a:solidFill>
                  <a:schemeClr val="bg1"/>
                </a:solidFill>
                <a:latin typeface="DIN Next LT Pro" panose="020B0503020203050203" pitchFamily="34" charset="77"/>
              </a:rPr>
              <a:t>Argentina </a:t>
            </a:r>
          </a:p>
          <a:p>
            <a:pPr algn="ctr">
              <a:lnSpc>
                <a:spcPct val="90000"/>
              </a:lnSpc>
            </a:pPr>
            <a:r>
              <a:rPr lang="it-CH" sz="1250" b="1" dirty="0">
                <a:solidFill>
                  <a:schemeClr val="bg1"/>
                </a:solidFill>
                <a:latin typeface="DIN Next LT Pro" panose="020B0503020203050203" pitchFamily="34" charset="77"/>
              </a:rPr>
              <a:t>Australia </a:t>
            </a:r>
          </a:p>
          <a:p>
            <a:pPr algn="ctr">
              <a:lnSpc>
                <a:spcPct val="90000"/>
              </a:lnSpc>
            </a:pPr>
            <a:r>
              <a:rPr lang="it-CH" sz="1250" b="1" dirty="0">
                <a:solidFill>
                  <a:schemeClr val="bg1"/>
                </a:solidFill>
                <a:latin typeface="DIN Next LT Pro" panose="020B0503020203050203" pitchFamily="34" charset="77"/>
              </a:rPr>
              <a:t>Austria </a:t>
            </a:r>
          </a:p>
          <a:p>
            <a:pPr algn="ctr">
              <a:lnSpc>
                <a:spcPct val="90000"/>
              </a:lnSpc>
            </a:pPr>
            <a:r>
              <a:rPr lang="it-CH" sz="1250" b="1" dirty="0">
                <a:solidFill>
                  <a:schemeClr val="bg1"/>
                </a:solidFill>
                <a:latin typeface="DIN Next LT Pro" panose="020B0503020203050203" pitchFamily="34" charset="77"/>
              </a:rPr>
              <a:t>Bolivia </a:t>
            </a:r>
          </a:p>
          <a:p>
            <a:pPr algn="ctr">
              <a:lnSpc>
                <a:spcPct val="90000"/>
              </a:lnSpc>
            </a:pPr>
            <a:r>
              <a:rPr lang="it-CH" sz="1250" b="1" dirty="0">
                <a:solidFill>
                  <a:schemeClr val="bg1"/>
                </a:solidFill>
                <a:latin typeface="DIN Next LT Pro" panose="020B0503020203050203" pitchFamily="34" charset="77"/>
              </a:rPr>
              <a:t>Brazil </a:t>
            </a:r>
          </a:p>
          <a:p>
            <a:pPr algn="ctr">
              <a:lnSpc>
                <a:spcPct val="90000"/>
              </a:lnSpc>
            </a:pPr>
            <a:r>
              <a:rPr lang="it-CH" sz="1250" b="1" dirty="0">
                <a:solidFill>
                  <a:schemeClr val="bg1"/>
                </a:solidFill>
                <a:latin typeface="DIN Next LT Pro" panose="020B0503020203050203" pitchFamily="34" charset="77"/>
              </a:rPr>
              <a:t>Chile </a:t>
            </a:r>
            <a:endParaRPr lang="it-CH" sz="1250" dirty="0">
              <a:solidFill>
                <a:schemeClr val="bg1"/>
              </a:solidFill>
              <a:latin typeface="DIN Next LT Pro" panose="020B0503020203050203" pitchFamily="34" charset="77"/>
            </a:endParaRPr>
          </a:p>
          <a:p>
            <a:pPr algn="ctr">
              <a:lnSpc>
                <a:spcPct val="90000"/>
              </a:lnSpc>
            </a:pPr>
            <a:r>
              <a:rPr lang="it-CH" sz="1250" b="1" dirty="0">
                <a:solidFill>
                  <a:schemeClr val="bg1"/>
                </a:solidFill>
                <a:latin typeface="DIN Next LT Pro" panose="020B0503020203050203" pitchFamily="34" charset="77"/>
              </a:rPr>
              <a:t>Denmark</a:t>
            </a:r>
          </a:p>
          <a:p>
            <a:pPr algn="ctr">
              <a:lnSpc>
                <a:spcPct val="90000"/>
              </a:lnSpc>
            </a:pPr>
            <a:r>
              <a:rPr lang="it-CH" sz="1250" b="1" dirty="0">
                <a:solidFill>
                  <a:schemeClr val="bg1"/>
                </a:solidFill>
                <a:latin typeface="DIN Next LT Pro" panose="020B0503020203050203" pitchFamily="34" charset="77"/>
              </a:rPr>
              <a:t>Egypt </a:t>
            </a:r>
          </a:p>
          <a:p>
            <a:pPr algn="ctr">
              <a:lnSpc>
                <a:spcPct val="90000"/>
              </a:lnSpc>
            </a:pPr>
            <a:r>
              <a:rPr lang="it-CH" sz="1250" b="1" dirty="0">
                <a:solidFill>
                  <a:schemeClr val="bg1"/>
                </a:solidFill>
                <a:latin typeface="DIN Next LT Pro" panose="020B0503020203050203" pitchFamily="34" charset="77"/>
              </a:rPr>
              <a:t>Ecuador </a:t>
            </a:r>
          </a:p>
          <a:p>
            <a:pPr algn="ctr">
              <a:lnSpc>
                <a:spcPct val="90000"/>
              </a:lnSpc>
            </a:pPr>
            <a:r>
              <a:rPr lang="it-CH" sz="1250" b="1" dirty="0">
                <a:solidFill>
                  <a:schemeClr val="bg1"/>
                </a:solidFill>
                <a:latin typeface="DIN Next LT Pro" panose="020B0503020203050203" pitchFamily="34" charset="77"/>
              </a:rPr>
              <a:t>France </a:t>
            </a:r>
          </a:p>
          <a:p>
            <a:pPr algn="ctr">
              <a:lnSpc>
                <a:spcPct val="90000"/>
              </a:lnSpc>
            </a:pPr>
            <a:r>
              <a:rPr lang="it-CH" sz="1250" b="1" dirty="0">
                <a:solidFill>
                  <a:schemeClr val="bg1"/>
                </a:solidFill>
                <a:latin typeface="DIN Next LT Pro" panose="020B0503020203050203" pitchFamily="34" charset="77"/>
              </a:rPr>
              <a:t>Germany </a:t>
            </a:r>
          </a:p>
          <a:p>
            <a:pPr algn="ctr">
              <a:lnSpc>
                <a:spcPct val="90000"/>
              </a:lnSpc>
            </a:pPr>
            <a:r>
              <a:rPr lang="it-CH" sz="1250" b="1" dirty="0">
                <a:solidFill>
                  <a:schemeClr val="bg1"/>
                </a:solidFill>
                <a:latin typeface="DIN Next LT Pro" panose="020B0503020203050203" pitchFamily="34" charset="77"/>
              </a:rPr>
              <a:t>India</a:t>
            </a:r>
          </a:p>
          <a:p>
            <a:pPr algn="ctr">
              <a:lnSpc>
                <a:spcPct val="90000"/>
              </a:lnSpc>
            </a:pPr>
            <a:r>
              <a:rPr lang="it-CH" sz="1250" b="1" dirty="0">
                <a:solidFill>
                  <a:schemeClr val="bg1"/>
                </a:solidFill>
                <a:latin typeface="DIN Next LT Pro" panose="020B0503020203050203" pitchFamily="34" charset="77"/>
              </a:rPr>
              <a:t>Israel </a:t>
            </a:r>
          </a:p>
          <a:p>
            <a:pPr algn="ctr">
              <a:lnSpc>
                <a:spcPct val="90000"/>
              </a:lnSpc>
            </a:pPr>
            <a:r>
              <a:rPr lang="it-CH" sz="1250" b="1" dirty="0">
                <a:solidFill>
                  <a:schemeClr val="bg1"/>
                </a:solidFill>
                <a:latin typeface="DIN Next LT Pro" panose="020B0503020203050203" pitchFamily="34" charset="77"/>
              </a:rPr>
              <a:t>Italy </a:t>
            </a:r>
            <a:endParaRPr lang="it-CH" sz="1250" dirty="0">
              <a:solidFill>
                <a:schemeClr val="bg1"/>
              </a:solidFill>
              <a:latin typeface="DIN Next LT Pro" panose="020B0503020203050203" pitchFamily="34" charset="77"/>
            </a:endParaRPr>
          </a:p>
          <a:p>
            <a:pPr algn="ctr">
              <a:lnSpc>
                <a:spcPct val="90000"/>
              </a:lnSpc>
            </a:pPr>
            <a:r>
              <a:rPr lang="it-CH" sz="1250" b="1" dirty="0">
                <a:solidFill>
                  <a:schemeClr val="bg1"/>
                </a:solidFill>
                <a:latin typeface="DIN Next LT Pro" panose="020B0503020203050203" pitchFamily="34" charset="77"/>
              </a:rPr>
              <a:t>Nepal </a:t>
            </a:r>
          </a:p>
          <a:p>
            <a:pPr algn="ctr">
              <a:lnSpc>
                <a:spcPct val="90000"/>
              </a:lnSpc>
            </a:pPr>
            <a:r>
              <a:rPr lang="it-CH" sz="1250" b="1" dirty="0">
                <a:solidFill>
                  <a:schemeClr val="bg1"/>
                </a:solidFill>
                <a:latin typeface="DIN Next LT Pro" panose="020B0503020203050203" pitchFamily="34" charset="77"/>
              </a:rPr>
              <a:t>Norway </a:t>
            </a:r>
          </a:p>
          <a:p>
            <a:pPr algn="ctr">
              <a:lnSpc>
                <a:spcPct val="90000"/>
              </a:lnSpc>
            </a:pPr>
            <a:r>
              <a:rPr lang="it-CH" sz="1250" b="1" dirty="0">
                <a:solidFill>
                  <a:schemeClr val="bg1"/>
                </a:solidFill>
                <a:latin typeface="DIN Next LT Pro" panose="020B0503020203050203" pitchFamily="34" charset="77"/>
              </a:rPr>
              <a:t>Perù </a:t>
            </a:r>
          </a:p>
          <a:p>
            <a:pPr algn="ctr">
              <a:lnSpc>
                <a:spcPct val="90000"/>
              </a:lnSpc>
            </a:pPr>
            <a:r>
              <a:rPr lang="it-CH" sz="1250" b="1" dirty="0">
                <a:solidFill>
                  <a:schemeClr val="bg1"/>
                </a:solidFill>
                <a:latin typeface="DIN Next LT Pro" panose="020B0503020203050203" pitchFamily="34" charset="77"/>
              </a:rPr>
              <a:t>Portugal</a:t>
            </a:r>
          </a:p>
          <a:p>
            <a:pPr algn="ctr">
              <a:lnSpc>
                <a:spcPct val="90000"/>
              </a:lnSpc>
            </a:pPr>
            <a:r>
              <a:rPr lang="it-CH" sz="1250" b="1" dirty="0">
                <a:solidFill>
                  <a:schemeClr val="bg1"/>
                </a:solidFill>
                <a:latin typeface="DIN Next LT Pro" panose="020B0503020203050203" pitchFamily="34" charset="77"/>
              </a:rPr>
              <a:t>Saudi Arabia </a:t>
            </a:r>
          </a:p>
          <a:p>
            <a:pPr algn="ctr">
              <a:lnSpc>
                <a:spcPct val="90000"/>
              </a:lnSpc>
            </a:pPr>
            <a:r>
              <a:rPr lang="it-CH" sz="1250" b="1" dirty="0">
                <a:solidFill>
                  <a:schemeClr val="bg1"/>
                </a:solidFill>
                <a:latin typeface="DIN Next LT Pro" panose="020B0503020203050203" pitchFamily="34" charset="77"/>
              </a:rPr>
              <a:t>Switzerland </a:t>
            </a:r>
            <a:endParaRPr lang="it-CH" sz="1250" dirty="0">
              <a:solidFill>
                <a:schemeClr val="bg1"/>
              </a:solidFill>
              <a:latin typeface="DIN Next LT Pro" panose="020B0503020203050203" pitchFamily="34" charset="77"/>
            </a:endParaRPr>
          </a:p>
          <a:p>
            <a:pPr algn="ctr">
              <a:lnSpc>
                <a:spcPct val="90000"/>
              </a:lnSpc>
            </a:pPr>
            <a:r>
              <a:rPr lang="it-CH" sz="1250" b="1" dirty="0">
                <a:solidFill>
                  <a:schemeClr val="bg1"/>
                </a:solidFill>
                <a:latin typeface="DIN Next LT Pro" panose="020B0503020203050203" pitchFamily="34" charset="77"/>
              </a:rPr>
              <a:t>Tunisia</a:t>
            </a:r>
          </a:p>
          <a:p>
            <a:pPr algn="ctr">
              <a:lnSpc>
                <a:spcPct val="90000"/>
              </a:lnSpc>
            </a:pPr>
            <a:r>
              <a:rPr lang="it-CH" sz="1250" b="1" dirty="0">
                <a:solidFill>
                  <a:schemeClr val="bg1"/>
                </a:solidFill>
                <a:latin typeface="DIN Next LT Pro" panose="020B0503020203050203" pitchFamily="34" charset="77"/>
              </a:rPr>
              <a:t>Türkiye</a:t>
            </a:r>
          </a:p>
          <a:p>
            <a:pPr algn="ctr">
              <a:lnSpc>
                <a:spcPct val="90000"/>
              </a:lnSpc>
            </a:pPr>
            <a:r>
              <a:rPr lang="it-CH" sz="1250" b="1" dirty="0">
                <a:solidFill>
                  <a:schemeClr val="bg1"/>
                </a:solidFill>
                <a:latin typeface="DIN Next LT Pro" panose="020B0503020203050203" pitchFamily="34" charset="77"/>
              </a:rPr>
              <a:t>United Arab Emirates </a:t>
            </a:r>
          </a:p>
          <a:p>
            <a:pPr algn="ctr">
              <a:lnSpc>
                <a:spcPct val="90000"/>
              </a:lnSpc>
            </a:pPr>
            <a:r>
              <a:rPr lang="it-CH" sz="1250" b="1" dirty="0">
                <a:solidFill>
                  <a:schemeClr val="bg1"/>
                </a:solidFill>
                <a:latin typeface="DIN Next LT Pro" panose="020B0503020203050203" pitchFamily="34" charset="77"/>
              </a:rPr>
              <a:t>USA</a:t>
            </a:r>
            <a:endParaRPr lang="it-IT" sz="1250" dirty="0"/>
          </a:p>
        </p:txBody>
      </p:sp>
      <p:sp>
        <p:nvSpPr>
          <p:cNvPr id="18" name="CasellaDiTesto 17">
            <a:extLst>
              <a:ext uri="{FF2B5EF4-FFF2-40B4-BE49-F238E27FC236}">
                <a16:creationId xmlns:a16="http://schemas.microsoft.com/office/drawing/2014/main" id="{D6ED3D3C-86D9-E549-99C0-1AC425C15640}"/>
              </a:ext>
            </a:extLst>
          </p:cNvPr>
          <p:cNvSpPr txBox="1"/>
          <p:nvPr/>
        </p:nvSpPr>
        <p:spPr>
          <a:xfrm>
            <a:off x="311574" y="-2031357"/>
            <a:ext cx="8508576" cy="1502719"/>
          </a:xfrm>
          <a:prstGeom prst="rect">
            <a:avLst/>
          </a:prstGeom>
          <a:noFill/>
        </p:spPr>
        <p:txBody>
          <a:bodyPr wrap="square" lIns="0" tIns="0" rIns="0" bIns="0">
            <a:spAutoFit/>
          </a:bodyPr>
          <a:lstStyle/>
          <a:p>
            <a:pPr algn="ctr">
              <a:lnSpc>
                <a:spcPct val="90000"/>
              </a:lnSpc>
            </a:pPr>
            <a:r>
              <a:rPr lang="it-CH" b="1" dirty="0">
                <a:solidFill>
                  <a:schemeClr val="bg1"/>
                </a:solidFill>
                <a:effectLst/>
                <a:latin typeface="DIN Next LT Pro" panose="020B0503020203050203" pitchFamily="34" charset="77"/>
              </a:rPr>
              <a:t>Our branches act as entrepreneurial units, </a:t>
            </a:r>
          </a:p>
          <a:p>
            <a:pPr algn="ctr">
              <a:lnSpc>
                <a:spcPct val="90000"/>
              </a:lnSpc>
            </a:pPr>
            <a:r>
              <a:rPr lang="it-CH" b="1" dirty="0">
                <a:solidFill>
                  <a:schemeClr val="bg1"/>
                </a:solidFill>
                <a:effectLst/>
                <a:latin typeface="DIN Next LT Pro" panose="020B0503020203050203" pitchFamily="34" charset="77"/>
              </a:rPr>
              <a:t>developing their own networks and relationships. </a:t>
            </a:r>
          </a:p>
          <a:p>
            <a:pPr algn="ctr">
              <a:lnSpc>
                <a:spcPct val="90000"/>
              </a:lnSpc>
            </a:pPr>
            <a:r>
              <a:rPr lang="it-CH" b="1" dirty="0">
                <a:solidFill>
                  <a:schemeClr val="bg1"/>
                </a:solidFill>
                <a:effectLst/>
                <a:latin typeface="DIN Next LT Pro" panose="020B0503020203050203" pitchFamily="34" charset="77"/>
              </a:rPr>
              <a:t>This strengthens the entire group. </a:t>
            </a:r>
          </a:p>
          <a:p>
            <a:pPr algn="ctr">
              <a:lnSpc>
                <a:spcPct val="90000"/>
              </a:lnSpc>
            </a:pPr>
            <a:r>
              <a:rPr lang="it-CH" b="1" dirty="0">
                <a:solidFill>
                  <a:schemeClr val="bg1"/>
                </a:solidFill>
                <a:effectLst/>
                <a:latin typeface="DIN Next LT Pro" panose="020B0503020203050203" pitchFamily="34" charset="77"/>
              </a:rPr>
              <a:t>They develop local know-how and combine </a:t>
            </a:r>
          </a:p>
          <a:p>
            <a:pPr algn="ctr">
              <a:lnSpc>
                <a:spcPct val="90000"/>
              </a:lnSpc>
            </a:pPr>
            <a:r>
              <a:rPr lang="it-CH" b="1" dirty="0">
                <a:solidFill>
                  <a:schemeClr val="bg1"/>
                </a:solidFill>
                <a:effectLst/>
                <a:latin typeface="DIN Next LT Pro" panose="020B0503020203050203" pitchFamily="34" charset="77"/>
              </a:rPr>
              <a:t>it with global best practices,offering </a:t>
            </a:r>
          </a:p>
          <a:p>
            <a:pPr algn="ctr">
              <a:lnSpc>
                <a:spcPct val="90000"/>
              </a:lnSpc>
            </a:pPr>
            <a:r>
              <a:rPr lang="it-CH" b="1" dirty="0">
                <a:solidFill>
                  <a:schemeClr val="bg1"/>
                </a:solidFill>
                <a:effectLst/>
                <a:latin typeface="DIN Next LT Pro" panose="020B0503020203050203" pitchFamily="34" charset="77"/>
              </a:rPr>
              <a:t>a full-service package to our clients.</a:t>
            </a:r>
          </a:p>
        </p:txBody>
      </p:sp>
    </p:spTree>
    <p:extLst>
      <p:ext uri="{BB962C8B-B14F-4D97-AF65-F5344CB8AC3E}">
        <p14:creationId xmlns:p14="http://schemas.microsoft.com/office/powerpoint/2010/main" val="72830258"/>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CasellaDiTesto 5">
            <a:extLst>
              <a:ext uri="{FF2B5EF4-FFF2-40B4-BE49-F238E27FC236}">
                <a16:creationId xmlns:a16="http://schemas.microsoft.com/office/drawing/2014/main" id="{03CFC271-4AE6-F44A-B2E9-E0AD40B77F75}"/>
              </a:ext>
            </a:extLst>
          </p:cNvPr>
          <p:cNvSpPr txBox="1"/>
          <p:nvPr/>
        </p:nvSpPr>
        <p:spPr>
          <a:xfrm>
            <a:off x="692091" y="2317747"/>
            <a:ext cx="7759816" cy="1015663"/>
          </a:xfrm>
          <a:prstGeom prst="rect">
            <a:avLst/>
          </a:prstGeom>
          <a:noFill/>
        </p:spPr>
        <p:txBody>
          <a:bodyPr wrap="square" lIns="0" tIns="0" rIns="0" bIns="0">
            <a:spAutoFit/>
          </a:bodyPr>
          <a:lstStyle/>
          <a:p>
            <a:pPr algn="ctr">
              <a:lnSpc>
                <a:spcPct val="80000"/>
              </a:lnSpc>
            </a:pPr>
            <a:r>
              <a:rPr lang="it-CH" sz="4000" b="1" dirty="0">
                <a:effectLst/>
                <a:latin typeface="DIN Next LT Pro" panose="020B0503020203050203" pitchFamily="34" charset="77"/>
              </a:rPr>
              <a:t>Throughout the lifecycle </a:t>
            </a:r>
            <a:endParaRPr lang="it-CH" sz="4000" dirty="0">
              <a:effectLst/>
              <a:latin typeface="DIN Next LT Pro" panose="020B0503020203050203" pitchFamily="34" charset="77"/>
            </a:endParaRPr>
          </a:p>
          <a:p>
            <a:pPr algn="ctr">
              <a:lnSpc>
                <a:spcPct val="80000"/>
              </a:lnSpc>
            </a:pPr>
            <a:r>
              <a:rPr lang="it-CH" sz="4000" b="1" dirty="0">
                <a:effectLst/>
                <a:latin typeface="DIN Next LT Pro" panose="020B0503020203050203" pitchFamily="34" charset="77"/>
              </a:rPr>
              <a:t>of a project</a:t>
            </a:r>
            <a:endParaRPr lang="it-CH" sz="4000" dirty="0">
              <a:effectLst/>
              <a:latin typeface="DIN Next LT Pro" panose="020B0503020203050203" pitchFamily="34" charset="77"/>
            </a:endParaRPr>
          </a:p>
        </p:txBody>
      </p:sp>
    </p:spTree>
    <p:extLst>
      <p:ext uri="{BB962C8B-B14F-4D97-AF65-F5344CB8AC3E}">
        <p14:creationId xmlns:p14="http://schemas.microsoft.com/office/powerpoint/2010/main" val="1098670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36D9FCBC-3C3F-C74E-B1A7-15251343D7CB}"/>
              </a:ext>
            </a:extLst>
          </p:cNvPr>
          <p:cNvSpPr txBox="1"/>
          <p:nvPr/>
        </p:nvSpPr>
        <p:spPr>
          <a:xfrm>
            <a:off x="501651" y="1417588"/>
            <a:ext cx="8642349" cy="2308324"/>
          </a:xfrm>
          <a:prstGeom prst="rect">
            <a:avLst/>
          </a:prstGeom>
          <a:noFill/>
        </p:spPr>
        <p:txBody>
          <a:bodyPr wrap="square" lIns="0" tIns="0" rIns="0" bIns="0" rtlCol="0">
            <a:spAutoFit/>
          </a:bodyPr>
          <a:lstStyle/>
          <a:p>
            <a:pPr algn="ctr"/>
            <a:r>
              <a:rPr lang="it-IT" sz="15000" b="1" spc="-300" dirty="0">
                <a:effectLst/>
                <a:latin typeface="DIN Next LT Pro" panose="020B0503020203050203" pitchFamily="34" charset="77"/>
              </a:rPr>
              <a:t>360°</a:t>
            </a:r>
            <a:endParaRPr lang="it-CH" sz="15000" spc="-300" dirty="0">
              <a:effectLst/>
              <a:latin typeface="DIN Next LT Pro" panose="020B0503020203050203" pitchFamily="34" charset="77"/>
            </a:endParaRPr>
          </a:p>
        </p:txBody>
      </p:sp>
      <p:sp>
        <p:nvSpPr>
          <p:cNvPr id="5" name="CasellaDiTesto 4">
            <a:extLst>
              <a:ext uri="{FF2B5EF4-FFF2-40B4-BE49-F238E27FC236}">
                <a16:creationId xmlns:a16="http://schemas.microsoft.com/office/drawing/2014/main" id="{1521493C-1569-D148-90C1-F67C3FAAD4A9}"/>
              </a:ext>
            </a:extLst>
          </p:cNvPr>
          <p:cNvSpPr txBox="1"/>
          <p:nvPr/>
        </p:nvSpPr>
        <p:spPr>
          <a:xfrm>
            <a:off x="692091" y="3452660"/>
            <a:ext cx="7759816" cy="738664"/>
          </a:xfrm>
          <a:prstGeom prst="rect">
            <a:avLst/>
          </a:prstGeom>
          <a:noFill/>
        </p:spPr>
        <p:txBody>
          <a:bodyPr wrap="square" lIns="0" tIns="0" rIns="0" bIns="0">
            <a:spAutoFit/>
          </a:bodyPr>
          <a:lstStyle/>
          <a:p>
            <a:pPr algn="ctr"/>
            <a:r>
              <a:rPr lang="it-CH" sz="1200" dirty="0">
                <a:effectLst/>
                <a:latin typeface="DIN Next LT Pro Light" panose="020B0303020203050203" pitchFamily="34" charset="77"/>
              </a:rPr>
              <a:t>Due to our size and depth of skill, ARX performs highly </a:t>
            </a:r>
          </a:p>
          <a:p>
            <a:pPr algn="ctr"/>
            <a:r>
              <a:rPr lang="it-CH" sz="1200" dirty="0">
                <a:effectLst/>
                <a:latin typeface="DIN Next LT Pro Light" panose="020B0303020203050203" pitchFamily="34" charset="77"/>
              </a:rPr>
              <a:t>in every modern engineering discipline. </a:t>
            </a:r>
          </a:p>
          <a:p>
            <a:pPr algn="ctr"/>
            <a:r>
              <a:rPr lang="it-CH" sz="1200" dirty="0">
                <a:effectLst/>
                <a:latin typeface="DIN Next LT Pro Light" panose="020B0303020203050203" pitchFamily="34" charset="77"/>
              </a:rPr>
              <a:t>From the A of Australia to the Z of Zurich, we provide </a:t>
            </a:r>
          </a:p>
          <a:p>
            <a:pPr algn="ctr"/>
            <a:r>
              <a:rPr lang="it-CH" sz="1200" dirty="0">
                <a:effectLst/>
                <a:latin typeface="DIN Next LT Pro Light" panose="020B0303020203050203" pitchFamily="34" charset="77"/>
              </a:rPr>
              <a:t>what clients, localities, and countries need most.</a:t>
            </a:r>
          </a:p>
        </p:txBody>
      </p:sp>
      <p:sp>
        <p:nvSpPr>
          <p:cNvPr id="8" name="CasellaDiTesto 7">
            <a:extLst>
              <a:ext uri="{FF2B5EF4-FFF2-40B4-BE49-F238E27FC236}">
                <a16:creationId xmlns:a16="http://schemas.microsoft.com/office/drawing/2014/main" id="{2AC261D2-74FD-1C47-83A7-4710347A8ABD}"/>
              </a:ext>
            </a:extLst>
          </p:cNvPr>
          <p:cNvSpPr txBox="1"/>
          <p:nvPr/>
        </p:nvSpPr>
        <p:spPr>
          <a:xfrm>
            <a:off x="692091" y="972272"/>
            <a:ext cx="7759816" cy="507831"/>
          </a:xfrm>
          <a:prstGeom prst="rect">
            <a:avLst/>
          </a:prstGeom>
          <a:noFill/>
        </p:spPr>
        <p:txBody>
          <a:bodyPr wrap="square" lIns="0" tIns="0" rIns="0" bIns="0">
            <a:spAutoFit/>
          </a:bodyPr>
          <a:lstStyle/>
          <a:p>
            <a:pPr algn="ctr">
              <a:lnSpc>
                <a:spcPct val="80000"/>
              </a:lnSpc>
            </a:pPr>
            <a:r>
              <a:rPr lang="it-CH" sz="2000" b="1" dirty="0">
                <a:effectLst/>
                <a:latin typeface="DIN Next LT Pro" panose="020B0503020203050203" pitchFamily="34" charset="77"/>
              </a:rPr>
              <a:t>Throughout the lifecycle </a:t>
            </a:r>
            <a:endParaRPr lang="it-CH" sz="2000" dirty="0">
              <a:effectLst/>
              <a:latin typeface="DIN Next LT Pro" panose="020B0503020203050203" pitchFamily="34" charset="77"/>
            </a:endParaRPr>
          </a:p>
          <a:p>
            <a:pPr algn="ctr">
              <a:lnSpc>
                <a:spcPct val="80000"/>
              </a:lnSpc>
            </a:pPr>
            <a:r>
              <a:rPr lang="it-CH" sz="2000" b="1" dirty="0">
                <a:effectLst/>
                <a:latin typeface="DIN Next LT Pro" panose="020B0503020203050203" pitchFamily="34" charset="77"/>
              </a:rPr>
              <a:t>of a project</a:t>
            </a:r>
            <a:endParaRPr lang="it-CH" sz="2000" dirty="0">
              <a:effectLst/>
              <a:latin typeface="DIN Next LT Pro" panose="020B0503020203050203" pitchFamily="34" charset="77"/>
            </a:endParaRPr>
          </a:p>
        </p:txBody>
      </p:sp>
    </p:spTree>
    <p:extLst>
      <p:ext uri="{BB962C8B-B14F-4D97-AF65-F5344CB8AC3E}">
        <p14:creationId xmlns:p14="http://schemas.microsoft.com/office/powerpoint/2010/main" val="3747702255"/>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CasellaDiTesto 6">
            <a:extLst>
              <a:ext uri="{FF2B5EF4-FFF2-40B4-BE49-F238E27FC236}">
                <a16:creationId xmlns:a16="http://schemas.microsoft.com/office/drawing/2014/main" id="{C66FA2C5-164B-9945-A6A1-E1CE8B03FB3A}"/>
              </a:ext>
            </a:extLst>
          </p:cNvPr>
          <p:cNvSpPr txBox="1"/>
          <p:nvPr/>
        </p:nvSpPr>
        <p:spPr>
          <a:xfrm>
            <a:off x="308610" y="334956"/>
            <a:ext cx="7759816" cy="761747"/>
          </a:xfrm>
          <a:prstGeom prst="rect">
            <a:avLst/>
          </a:prstGeom>
          <a:noFill/>
        </p:spPr>
        <p:txBody>
          <a:bodyPr wrap="square" lIns="0" tIns="0" rIns="0" bIns="0">
            <a:spAutoFit/>
          </a:bodyPr>
          <a:lstStyle/>
          <a:p>
            <a:pPr>
              <a:lnSpc>
                <a:spcPct val="80000"/>
              </a:lnSpc>
            </a:pPr>
            <a:r>
              <a:rPr lang="it-CH" sz="3000" b="1" dirty="0">
                <a:solidFill>
                  <a:srgbClr val="00ADEF"/>
                </a:solidFill>
                <a:effectLst/>
                <a:latin typeface="DIN Next LT Pro" panose="020B0503020203050203" pitchFamily="34" charset="77"/>
              </a:rPr>
              <a:t>Iconic projects </a:t>
            </a:r>
          </a:p>
          <a:p>
            <a:pPr>
              <a:lnSpc>
                <a:spcPct val="80000"/>
              </a:lnSpc>
            </a:pPr>
            <a:r>
              <a:rPr lang="it-CH" sz="3000" b="1" dirty="0">
                <a:solidFill>
                  <a:srgbClr val="00ADEF"/>
                </a:solidFill>
                <a:effectLst/>
                <a:latin typeface="DIN Next LT Pro" panose="020B0503020203050203" pitchFamily="34" charset="77"/>
              </a:rPr>
              <a:t>around the world</a:t>
            </a:r>
            <a:endParaRPr lang="it-CH" sz="3000" dirty="0">
              <a:solidFill>
                <a:srgbClr val="00ADEF"/>
              </a:solidFill>
              <a:effectLst/>
              <a:latin typeface="DIN Next LT Pro" panose="020B0503020203050203" pitchFamily="34" charset="77"/>
            </a:endParaRPr>
          </a:p>
        </p:txBody>
      </p:sp>
      <p:sp>
        <p:nvSpPr>
          <p:cNvPr id="2" name="Segnaposto numero diapositiva 1">
            <a:extLst>
              <a:ext uri="{FF2B5EF4-FFF2-40B4-BE49-F238E27FC236}">
                <a16:creationId xmlns:a16="http://schemas.microsoft.com/office/drawing/2014/main" id="{8680F57E-EB60-FD43-ACFB-17773612475E}"/>
              </a:ext>
            </a:extLst>
          </p:cNvPr>
          <p:cNvSpPr>
            <a:spLocks noGrp="1"/>
          </p:cNvSpPr>
          <p:nvPr>
            <p:ph type="sldNum" sz="quarter" idx="4"/>
          </p:nvPr>
        </p:nvSpPr>
        <p:spPr/>
        <p:txBody>
          <a:bodyPr/>
          <a:lstStyle/>
          <a:p>
            <a:fld id="{39A03BA7-9094-1D4E-9D48-A43C9F715606}" type="slidenum">
              <a:rPr lang="it-IT" smtClean="0"/>
              <a:pPr/>
              <a:t>15</a:t>
            </a:fld>
            <a:endParaRPr lang="it-IT" dirty="0"/>
          </a:p>
        </p:txBody>
      </p:sp>
    </p:spTree>
    <p:extLst>
      <p:ext uri="{BB962C8B-B14F-4D97-AF65-F5344CB8AC3E}">
        <p14:creationId xmlns:p14="http://schemas.microsoft.com/office/powerpoint/2010/main" val="2390126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Gruppo 1">
            <a:extLst>
              <a:ext uri="{FF2B5EF4-FFF2-40B4-BE49-F238E27FC236}">
                <a16:creationId xmlns:a16="http://schemas.microsoft.com/office/drawing/2014/main" id="{A4BDB049-D2AE-4F48-8FFE-06C04E039623}"/>
              </a:ext>
            </a:extLst>
          </p:cNvPr>
          <p:cNvGrpSpPr/>
          <p:nvPr/>
        </p:nvGrpSpPr>
        <p:grpSpPr>
          <a:xfrm>
            <a:off x="325120" y="1464507"/>
            <a:ext cx="1713864" cy="1297048"/>
            <a:chOff x="431800" y="1464507"/>
            <a:chExt cx="1713864" cy="1297048"/>
          </a:xfrm>
        </p:grpSpPr>
        <p:sp>
          <p:nvSpPr>
            <p:cNvPr id="3" name="TextBox 15">
              <a:extLst>
                <a:ext uri="{FF2B5EF4-FFF2-40B4-BE49-F238E27FC236}">
                  <a16:creationId xmlns:a16="http://schemas.microsoft.com/office/drawing/2014/main" id="{6DA1AE12-BAB8-4249-9BF4-C59BC29D2FF3}"/>
                </a:ext>
              </a:extLst>
            </p:cNvPr>
            <p:cNvSpPr txBox="1"/>
            <p:nvPr/>
          </p:nvSpPr>
          <p:spPr>
            <a:xfrm>
              <a:off x="431800" y="2425703"/>
              <a:ext cx="1713864" cy="335852"/>
            </a:xfrm>
            <a:prstGeom prst="rect">
              <a:avLst/>
            </a:prstGeom>
            <a:noFill/>
          </p:spPr>
          <p:txBody>
            <a:bodyPr wrap="square" lIns="0" tIns="72000" rIns="0" bIns="0" rtlCol="0">
              <a:spAutoFit/>
            </a:bodyPr>
            <a:lstStyle/>
            <a:p>
              <a:pPr>
                <a:lnSpc>
                  <a:spcPct val="90000"/>
                </a:lnSpc>
              </a:pPr>
              <a:r>
                <a:rPr lang="it-CH" sz="900" b="1" dirty="0">
                  <a:latin typeface="DIN Next LT Pro Bold" panose="020B0503020203050203" pitchFamily="34" charset="77"/>
                </a:rPr>
                <a:t>Andrea Galli</a:t>
              </a:r>
            </a:p>
            <a:p>
              <a:r>
                <a:rPr lang="it-CH" sz="900" dirty="0">
                  <a:effectLst/>
                  <a:latin typeface="DIN Next LT Pro Light" panose="020B0303020203050203" pitchFamily="34" charset="77"/>
                </a:rPr>
                <a:t>Group CEO</a:t>
              </a:r>
            </a:p>
          </p:txBody>
        </p:sp>
        <p:pic>
          <p:nvPicPr>
            <p:cNvPr id="4" name="Immagine 7">
              <a:extLst>
                <a:ext uri="{FF2B5EF4-FFF2-40B4-BE49-F238E27FC236}">
                  <a16:creationId xmlns:a16="http://schemas.microsoft.com/office/drawing/2014/main" id="{DF0B09F8-7414-AB41-8D28-99EFAF202E48}"/>
                </a:ext>
              </a:extLst>
            </p:cNvPr>
            <p:cNvPicPr>
              <a:picLocks noChangeAspect="1"/>
            </p:cNvPicPr>
            <p:nvPr/>
          </p:nvPicPr>
          <p:blipFill>
            <a:blip r:embed="rId3"/>
            <a:srcRect/>
            <a:stretch/>
          </p:blipFill>
          <p:spPr>
            <a:xfrm>
              <a:off x="437831" y="1464507"/>
              <a:ext cx="1702213" cy="957229"/>
            </a:xfrm>
            <a:prstGeom prst="rect">
              <a:avLst/>
            </a:prstGeom>
          </p:spPr>
        </p:pic>
      </p:grpSp>
      <p:grpSp>
        <p:nvGrpSpPr>
          <p:cNvPr id="20" name="Gruppo 19">
            <a:extLst>
              <a:ext uri="{FF2B5EF4-FFF2-40B4-BE49-F238E27FC236}">
                <a16:creationId xmlns:a16="http://schemas.microsoft.com/office/drawing/2014/main" id="{541DFEF0-D020-384A-98EC-77ED8B466EF3}"/>
              </a:ext>
            </a:extLst>
          </p:cNvPr>
          <p:cNvGrpSpPr/>
          <p:nvPr/>
        </p:nvGrpSpPr>
        <p:grpSpPr>
          <a:xfrm>
            <a:off x="4851132" y="1464506"/>
            <a:ext cx="1831966" cy="1297049"/>
            <a:chOff x="4815573" y="1464506"/>
            <a:chExt cx="1831966" cy="1297049"/>
          </a:xfrm>
        </p:grpSpPr>
        <p:pic>
          <p:nvPicPr>
            <p:cNvPr id="5" name="Immagine 11">
              <a:extLst>
                <a:ext uri="{FF2B5EF4-FFF2-40B4-BE49-F238E27FC236}">
                  <a16:creationId xmlns:a16="http://schemas.microsoft.com/office/drawing/2014/main" id="{80A646A6-D369-DE47-83D9-071957993CC7}"/>
                </a:ext>
              </a:extLst>
            </p:cNvPr>
            <p:cNvPicPr>
              <a:picLocks noChangeAspect="1"/>
            </p:cNvPicPr>
            <p:nvPr/>
          </p:nvPicPr>
          <p:blipFill>
            <a:blip r:embed="rId4"/>
            <a:srcRect/>
            <a:stretch/>
          </p:blipFill>
          <p:spPr>
            <a:xfrm>
              <a:off x="4815573" y="1464506"/>
              <a:ext cx="1702213" cy="957229"/>
            </a:xfrm>
            <a:prstGeom prst="rect">
              <a:avLst/>
            </a:prstGeom>
          </p:spPr>
        </p:pic>
        <p:sp>
          <p:nvSpPr>
            <p:cNvPr id="9" name="TextBox 15">
              <a:extLst>
                <a:ext uri="{FF2B5EF4-FFF2-40B4-BE49-F238E27FC236}">
                  <a16:creationId xmlns:a16="http://schemas.microsoft.com/office/drawing/2014/main" id="{6EA6066A-337D-BB41-A34F-2D50B7A6602D}"/>
                </a:ext>
              </a:extLst>
            </p:cNvPr>
            <p:cNvSpPr txBox="1"/>
            <p:nvPr/>
          </p:nvSpPr>
          <p:spPr>
            <a:xfrm>
              <a:off x="4815573" y="2425703"/>
              <a:ext cx="1831966" cy="335852"/>
            </a:xfrm>
            <a:prstGeom prst="rect">
              <a:avLst/>
            </a:prstGeom>
            <a:noFill/>
          </p:spPr>
          <p:txBody>
            <a:bodyPr wrap="square" lIns="0" tIns="72000" rIns="0" bIns="0" rtlCol="0">
              <a:spAutoFit/>
            </a:bodyPr>
            <a:lstStyle/>
            <a:p>
              <a:pPr>
                <a:lnSpc>
                  <a:spcPct val="90000"/>
                </a:lnSpc>
              </a:pPr>
              <a:r>
                <a:rPr lang="it-CH" sz="900" b="1" dirty="0">
                  <a:latin typeface="DIN Next LT Pro Bold" panose="020B0503020203050203" pitchFamily="34" charset="77"/>
                </a:rPr>
                <a:t>Davide Merlini</a:t>
              </a:r>
            </a:p>
            <a:p>
              <a:r>
                <a:rPr lang="it-CH" sz="900" dirty="0">
                  <a:effectLst/>
                  <a:latin typeface="DIN Next LT Pro Light" panose="020B0303020203050203" pitchFamily="34" charset="77"/>
                </a:rPr>
                <a:t>Group CTO/ CRO - North West Europe</a:t>
              </a:r>
            </a:p>
          </p:txBody>
        </p:sp>
      </p:grpSp>
      <p:grpSp>
        <p:nvGrpSpPr>
          <p:cNvPr id="21" name="Gruppo 20">
            <a:extLst>
              <a:ext uri="{FF2B5EF4-FFF2-40B4-BE49-F238E27FC236}">
                <a16:creationId xmlns:a16="http://schemas.microsoft.com/office/drawing/2014/main" id="{948923D0-7349-6F48-B21D-E9466820211E}"/>
              </a:ext>
            </a:extLst>
          </p:cNvPr>
          <p:cNvGrpSpPr/>
          <p:nvPr/>
        </p:nvGrpSpPr>
        <p:grpSpPr>
          <a:xfrm>
            <a:off x="7114139" y="1464810"/>
            <a:ext cx="1713864" cy="1296745"/>
            <a:chOff x="6998375" y="1464810"/>
            <a:chExt cx="1713864" cy="1296745"/>
          </a:xfrm>
        </p:grpSpPr>
        <p:pic>
          <p:nvPicPr>
            <p:cNvPr id="6" name="Immagine 13">
              <a:extLst>
                <a:ext uri="{FF2B5EF4-FFF2-40B4-BE49-F238E27FC236}">
                  <a16:creationId xmlns:a16="http://schemas.microsoft.com/office/drawing/2014/main" id="{D7BF6A41-2748-184D-873A-F8196F100F24}"/>
                </a:ext>
              </a:extLst>
            </p:cNvPr>
            <p:cNvPicPr>
              <a:picLocks noChangeAspect="1"/>
            </p:cNvPicPr>
            <p:nvPr/>
          </p:nvPicPr>
          <p:blipFill>
            <a:blip r:embed="rId5"/>
            <a:srcRect/>
            <a:stretch/>
          </p:blipFill>
          <p:spPr>
            <a:xfrm>
              <a:off x="7004445" y="1464810"/>
              <a:ext cx="1701724" cy="956954"/>
            </a:xfrm>
            <a:prstGeom prst="rect">
              <a:avLst/>
            </a:prstGeom>
          </p:spPr>
        </p:pic>
        <p:sp>
          <p:nvSpPr>
            <p:cNvPr id="10" name="TextBox 15">
              <a:extLst>
                <a:ext uri="{FF2B5EF4-FFF2-40B4-BE49-F238E27FC236}">
                  <a16:creationId xmlns:a16="http://schemas.microsoft.com/office/drawing/2014/main" id="{49DE2FF7-FBDB-4441-9CC7-8129420679D0}"/>
                </a:ext>
              </a:extLst>
            </p:cNvPr>
            <p:cNvSpPr txBox="1"/>
            <p:nvPr/>
          </p:nvSpPr>
          <p:spPr>
            <a:xfrm>
              <a:off x="6998375" y="2425703"/>
              <a:ext cx="1713864" cy="335852"/>
            </a:xfrm>
            <a:prstGeom prst="rect">
              <a:avLst/>
            </a:prstGeom>
            <a:noFill/>
          </p:spPr>
          <p:txBody>
            <a:bodyPr wrap="square" lIns="0" tIns="72000" rIns="0" bIns="0" rtlCol="0" anchor="t">
              <a:spAutoFit/>
            </a:bodyPr>
            <a:lstStyle/>
            <a:p>
              <a:pPr>
                <a:lnSpc>
                  <a:spcPct val="90000"/>
                </a:lnSpc>
              </a:pPr>
              <a:r>
                <a:rPr lang="it-CH" sz="900" b="1" dirty="0">
                  <a:latin typeface="DIN Next LT Pro Bold" panose="020B0503020203050203" pitchFamily="34" charset="77"/>
                </a:rPr>
                <a:t>Cristina Pagani-Boiani</a:t>
              </a:r>
            </a:p>
            <a:p>
              <a:r>
                <a:rPr lang="it-CH" sz="900" dirty="0">
                  <a:effectLst/>
                  <a:latin typeface="DIN Next LT Pro Light" panose="020B0303020203050203" pitchFamily="34" charset="77"/>
                </a:rPr>
                <a:t>CRO Central Europe</a:t>
              </a:r>
            </a:p>
          </p:txBody>
        </p:sp>
      </p:grpSp>
      <p:grpSp>
        <p:nvGrpSpPr>
          <p:cNvPr id="23" name="Gruppo 22">
            <a:extLst>
              <a:ext uri="{FF2B5EF4-FFF2-40B4-BE49-F238E27FC236}">
                <a16:creationId xmlns:a16="http://schemas.microsoft.com/office/drawing/2014/main" id="{9B797577-3427-9E46-950A-3EB6F99BB191}"/>
              </a:ext>
            </a:extLst>
          </p:cNvPr>
          <p:cNvGrpSpPr/>
          <p:nvPr/>
        </p:nvGrpSpPr>
        <p:grpSpPr>
          <a:xfrm>
            <a:off x="2585316" y="3124227"/>
            <a:ext cx="1713864" cy="1296977"/>
            <a:chOff x="2628444" y="3124227"/>
            <a:chExt cx="1713864" cy="1296977"/>
          </a:xfrm>
        </p:grpSpPr>
        <p:pic>
          <p:nvPicPr>
            <p:cNvPr id="8" name="Immagine 17">
              <a:extLst>
                <a:ext uri="{FF2B5EF4-FFF2-40B4-BE49-F238E27FC236}">
                  <a16:creationId xmlns:a16="http://schemas.microsoft.com/office/drawing/2014/main" id="{001720E9-232E-DC41-85E5-9ACC973A8588}"/>
                </a:ext>
              </a:extLst>
            </p:cNvPr>
            <p:cNvPicPr>
              <a:picLocks noChangeAspect="1"/>
            </p:cNvPicPr>
            <p:nvPr/>
          </p:nvPicPr>
          <p:blipFill>
            <a:blip r:embed="rId6"/>
            <a:srcRect/>
            <a:stretch/>
          </p:blipFill>
          <p:spPr>
            <a:xfrm>
              <a:off x="2628445" y="3124227"/>
              <a:ext cx="1699844" cy="955897"/>
            </a:xfrm>
            <a:prstGeom prst="rect">
              <a:avLst/>
            </a:prstGeom>
          </p:spPr>
        </p:pic>
        <p:sp>
          <p:nvSpPr>
            <p:cNvPr id="12" name="TextBox 15">
              <a:extLst>
                <a:ext uri="{FF2B5EF4-FFF2-40B4-BE49-F238E27FC236}">
                  <a16:creationId xmlns:a16="http://schemas.microsoft.com/office/drawing/2014/main" id="{2EA7411A-7833-CA42-B8FC-E139D2E7F841}"/>
                </a:ext>
              </a:extLst>
            </p:cNvPr>
            <p:cNvSpPr txBox="1"/>
            <p:nvPr/>
          </p:nvSpPr>
          <p:spPr>
            <a:xfrm>
              <a:off x="2628444" y="4085352"/>
              <a:ext cx="1713864" cy="335852"/>
            </a:xfrm>
            <a:prstGeom prst="rect">
              <a:avLst/>
            </a:prstGeom>
            <a:noFill/>
          </p:spPr>
          <p:txBody>
            <a:bodyPr wrap="square" lIns="0" tIns="72000" rIns="0" bIns="0" rtlCol="0" anchor="t">
              <a:spAutoFit/>
            </a:bodyPr>
            <a:lstStyle/>
            <a:p>
              <a:pPr>
                <a:lnSpc>
                  <a:spcPct val="90000"/>
                </a:lnSpc>
              </a:pPr>
              <a:r>
                <a:rPr lang="it-CH" sz="900" b="1" dirty="0">
                  <a:latin typeface="DIN Next LT Pro Bold" panose="020B0503020203050203" pitchFamily="34" charset="77"/>
                </a:rPr>
                <a:t>Roberto Schürch</a:t>
              </a:r>
            </a:p>
            <a:p>
              <a:r>
                <a:rPr lang="it-CH" sz="900" dirty="0">
                  <a:effectLst/>
                  <a:latin typeface="DIN Next LT Pro Light" panose="020B0303020203050203" pitchFamily="34" charset="77"/>
                </a:rPr>
                <a:t>CRO North America</a:t>
              </a:r>
            </a:p>
          </p:txBody>
        </p:sp>
      </p:grpSp>
      <p:grpSp>
        <p:nvGrpSpPr>
          <p:cNvPr id="22" name="Gruppo 21">
            <a:extLst>
              <a:ext uri="{FF2B5EF4-FFF2-40B4-BE49-F238E27FC236}">
                <a16:creationId xmlns:a16="http://schemas.microsoft.com/office/drawing/2014/main" id="{F263512F-32A2-9044-BEA7-6635AA3F61CB}"/>
              </a:ext>
            </a:extLst>
          </p:cNvPr>
          <p:cNvGrpSpPr/>
          <p:nvPr/>
        </p:nvGrpSpPr>
        <p:grpSpPr>
          <a:xfrm>
            <a:off x="325120" y="3128316"/>
            <a:ext cx="1713864" cy="1292888"/>
            <a:chOff x="431800" y="3128316"/>
            <a:chExt cx="1713864" cy="1292888"/>
          </a:xfrm>
        </p:grpSpPr>
        <p:sp>
          <p:nvSpPr>
            <p:cNvPr id="11" name="TextBox 15">
              <a:extLst>
                <a:ext uri="{FF2B5EF4-FFF2-40B4-BE49-F238E27FC236}">
                  <a16:creationId xmlns:a16="http://schemas.microsoft.com/office/drawing/2014/main" id="{7FFD6791-269B-6349-A21F-357FA8C1A0B2}"/>
                </a:ext>
              </a:extLst>
            </p:cNvPr>
            <p:cNvSpPr txBox="1"/>
            <p:nvPr/>
          </p:nvSpPr>
          <p:spPr>
            <a:xfrm>
              <a:off x="431800" y="4085352"/>
              <a:ext cx="1713864" cy="335852"/>
            </a:xfrm>
            <a:prstGeom prst="rect">
              <a:avLst/>
            </a:prstGeom>
            <a:noFill/>
          </p:spPr>
          <p:txBody>
            <a:bodyPr wrap="square" lIns="0" tIns="72000" rIns="0" bIns="0" rtlCol="0" anchor="t">
              <a:spAutoFit/>
            </a:bodyPr>
            <a:lstStyle/>
            <a:p>
              <a:pPr>
                <a:lnSpc>
                  <a:spcPct val="90000"/>
                </a:lnSpc>
              </a:pPr>
              <a:r>
                <a:rPr lang="it-CH" sz="900" b="1" dirty="0">
                  <a:latin typeface="DIN Next LT Pro Bold" panose="020B0503020203050203" pitchFamily="34" charset="77"/>
                </a:rPr>
                <a:t>Andrea Polli</a:t>
              </a:r>
            </a:p>
            <a:p>
              <a:r>
                <a:rPr lang="it-CH" sz="900" dirty="0">
                  <a:effectLst/>
                  <a:latin typeface="DIN Next LT Pro Light" panose="020B0303020203050203" pitchFamily="34" charset="77"/>
                </a:rPr>
                <a:t>CRO Southern Europe</a:t>
              </a:r>
            </a:p>
          </p:txBody>
        </p:sp>
        <p:pic>
          <p:nvPicPr>
            <p:cNvPr id="13" name="Immagine 9">
              <a:extLst>
                <a:ext uri="{FF2B5EF4-FFF2-40B4-BE49-F238E27FC236}">
                  <a16:creationId xmlns:a16="http://schemas.microsoft.com/office/drawing/2014/main" id="{2CD6E52F-88C0-2A4D-939B-8EE435F46837}"/>
                </a:ext>
              </a:extLst>
            </p:cNvPr>
            <p:cNvPicPr>
              <a:picLocks noChangeAspect="1"/>
            </p:cNvPicPr>
            <p:nvPr/>
          </p:nvPicPr>
          <p:blipFill>
            <a:blip r:embed="rId7"/>
            <a:srcRect/>
            <a:stretch/>
          </p:blipFill>
          <p:spPr>
            <a:xfrm>
              <a:off x="434816" y="3128316"/>
              <a:ext cx="1702213" cy="957229"/>
            </a:xfrm>
            <a:prstGeom prst="rect">
              <a:avLst/>
            </a:prstGeom>
          </p:spPr>
        </p:pic>
      </p:grpSp>
      <p:grpSp>
        <p:nvGrpSpPr>
          <p:cNvPr id="24" name="Gruppo 23">
            <a:extLst>
              <a:ext uri="{FF2B5EF4-FFF2-40B4-BE49-F238E27FC236}">
                <a16:creationId xmlns:a16="http://schemas.microsoft.com/office/drawing/2014/main" id="{E79936F0-E7C1-644C-84D4-AB3DE6CEF6EE}"/>
              </a:ext>
            </a:extLst>
          </p:cNvPr>
          <p:cNvGrpSpPr/>
          <p:nvPr/>
        </p:nvGrpSpPr>
        <p:grpSpPr>
          <a:xfrm>
            <a:off x="4851132" y="3124094"/>
            <a:ext cx="1716221" cy="1297110"/>
            <a:chOff x="4813216" y="3124094"/>
            <a:chExt cx="1716221" cy="1297110"/>
          </a:xfrm>
        </p:grpSpPr>
        <p:pic>
          <p:nvPicPr>
            <p:cNvPr id="14" name="Immagine 13">
              <a:extLst>
                <a:ext uri="{FF2B5EF4-FFF2-40B4-BE49-F238E27FC236}">
                  <a16:creationId xmlns:a16="http://schemas.microsoft.com/office/drawing/2014/main" id="{908DEF16-000B-2E4A-86E7-07FE8A854289}"/>
                </a:ext>
              </a:extLst>
            </p:cNvPr>
            <p:cNvPicPr>
              <a:picLocks noChangeAspect="1"/>
            </p:cNvPicPr>
            <p:nvPr/>
          </p:nvPicPr>
          <p:blipFill>
            <a:blip r:embed="rId8"/>
            <a:srcRect t="441" b="441"/>
            <a:stretch/>
          </p:blipFill>
          <p:spPr>
            <a:xfrm>
              <a:off x="4813216" y="3124094"/>
              <a:ext cx="1707697" cy="951837"/>
            </a:xfrm>
            <a:prstGeom prst="rect">
              <a:avLst/>
            </a:prstGeom>
          </p:spPr>
        </p:pic>
        <p:sp>
          <p:nvSpPr>
            <p:cNvPr id="15" name="TextBox 15">
              <a:extLst>
                <a:ext uri="{FF2B5EF4-FFF2-40B4-BE49-F238E27FC236}">
                  <a16:creationId xmlns:a16="http://schemas.microsoft.com/office/drawing/2014/main" id="{FC6B0AF6-BF64-354C-A748-1F0D3F3C29B9}"/>
                </a:ext>
              </a:extLst>
            </p:cNvPr>
            <p:cNvSpPr txBox="1"/>
            <p:nvPr/>
          </p:nvSpPr>
          <p:spPr>
            <a:xfrm>
              <a:off x="4815573" y="4085352"/>
              <a:ext cx="1713864" cy="335852"/>
            </a:xfrm>
            <a:prstGeom prst="rect">
              <a:avLst/>
            </a:prstGeom>
            <a:noFill/>
          </p:spPr>
          <p:txBody>
            <a:bodyPr wrap="square" lIns="0" tIns="72000" rIns="0" bIns="0" rtlCol="0" anchor="t">
              <a:spAutoFit/>
            </a:bodyPr>
            <a:lstStyle/>
            <a:p>
              <a:pPr>
                <a:lnSpc>
                  <a:spcPct val="90000"/>
                </a:lnSpc>
              </a:pPr>
              <a:r>
                <a:rPr lang="it-CH" sz="900" b="1" dirty="0">
                  <a:effectLst/>
                  <a:latin typeface="DIN Next LT Pro Bold" panose="020B0503020203050203" pitchFamily="34" charset="77"/>
                </a:rPr>
                <a:t>Aymen Cheikh Mhamed</a:t>
              </a:r>
            </a:p>
            <a:p>
              <a:r>
                <a:rPr lang="it-CH" sz="900" dirty="0">
                  <a:effectLst/>
                  <a:latin typeface="DIN Next LT Pro Light" panose="020B0303020203050203" pitchFamily="34" charset="77"/>
                </a:rPr>
                <a:t>Group COO - Deputy CEO</a:t>
              </a:r>
            </a:p>
          </p:txBody>
        </p:sp>
      </p:grpSp>
      <p:grpSp>
        <p:nvGrpSpPr>
          <p:cNvPr id="19" name="Gruppo 18">
            <a:extLst>
              <a:ext uri="{FF2B5EF4-FFF2-40B4-BE49-F238E27FC236}">
                <a16:creationId xmlns:a16="http://schemas.microsoft.com/office/drawing/2014/main" id="{5E43982B-CD11-BC45-8594-E2B79DBE9162}"/>
              </a:ext>
            </a:extLst>
          </p:cNvPr>
          <p:cNvGrpSpPr/>
          <p:nvPr/>
        </p:nvGrpSpPr>
        <p:grpSpPr>
          <a:xfrm>
            <a:off x="2588126" y="1464859"/>
            <a:ext cx="1713864" cy="1296696"/>
            <a:chOff x="2623686" y="1464859"/>
            <a:chExt cx="1713864" cy="1296696"/>
          </a:xfrm>
        </p:grpSpPr>
        <p:sp>
          <p:nvSpPr>
            <p:cNvPr id="16" name="TextBox 15">
              <a:extLst>
                <a:ext uri="{FF2B5EF4-FFF2-40B4-BE49-F238E27FC236}">
                  <a16:creationId xmlns:a16="http://schemas.microsoft.com/office/drawing/2014/main" id="{D9A33BB0-2689-1645-B91B-F94B15EB4F3A}"/>
                </a:ext>
              </a:extLst>
            </p:cNvPr>
            <p:cNvSpPr txBox="1"/>
            <p:nvPr/>
          </p:nvSpPr>
          <p:spPr>
            <a:xfrm>
              <a:off x="2623686" y="2425703"/>
              <a:ext cx="1713864" cy="335852"/>
            </a:xfrm>
            <a:prstGeom prst="rect">
              <a:avLst/>
            </a:prstGeom>
            <a:noFill/>
          </p:spPr>
          <p:txBody>
            <a:bodyPr wrap="square" lIns="0" tIns="72000" rIns="0" bIns="0" rtlCol="0">
              <a:spAutoFit/>
            </a:bodyPr>
            <a:lstStyle/>
            <a:p>
              <a:pPr>
                <a:lnSpc>
                  <a:spcPct val="90000"/>
                </a:lnSpc>
              </a:pPr>
              <a:r>
                <a:rPr lang="it-CH" sz="900" b="1" dirty="0">
                  <a:effectLst/>
                  <a:latin typeface="DIN Next LT Pro" panose="020B0503020203050203" pitchFamily="34" charset="77"/>
                </a:rPr>
                <a:t>Edda Rettinger</a:t>
              </a:r>
            </a:p>
            <a:p>
              <a:r>
                <a:rPr lang="it-CH" sz="900" dirty="0">
                  <a:effectLst/>
                  <a:latin typeface="DIN Next LT Pro Light" panose="020B0303020203050203" pitchFamily="34" charset="77"/>
                </a:rPr>
                <a:t>Group CHRO</a:t>
              </a:r>
            </a:p>
          </p:txBody>
        </p:sp>
        <p:pic>
          <p:nvPicPr>
            <p:cNvPr id="17" name="Immagine 7">
              <a:extLst>
                <a:ext uri="{FF2B5EF4-FFF2-40B4-BE49-F238E27FC236}">
                  <a16:creationId xmlns:a16="http://schemas.microsoft.com/office/drawing/2014/main" id="{03EC8568-39E9-A44E-8809-22B7BCBD0C6D}"/>
                </a:ext>
              </a:extLst>
            </p:cNvPr>
            <p:cNvPicPr>
              <a:picLocks noChangeAspect="1"/>
            </p:cNvPicPr>
            <p:nvPr/>
          </p:nvPicPr>
          <p:blipFill>
            <a:blip r:embed="rId9"/>
            <a:srcRect/>
            <a:stretch/>
          </p:blipFill>
          <p:spPr>
            <a:xfrm>
              <a:off x="2627328" y="1464859"/>
              <a:ext cx="1700961" cy="956525"/>
            </a:xfrm>
            <a:prstGeom prst="rect">
              <a:avLst/>
            </a:prstGeom>
          </p:spPr>
        </p:pic>
      </p:grpSp>
      <p:sp>
        <p:nvSpPr>
          <p:cNvPr id="18" name="CasellaDiTesto 17">
            <a:extLst>
              <a:ext uri="{FF2B5EF4-FFF2-40B4-BE49-F238E27FC236}">
                <a16:creationId xmlns:a16="http://schemas.microsoft.com/office/drawing/2014/main" id="{37C2E246-6357-4344-AD0D-CB96233623BC}"/>
              </a:ext>
            </a:extLst>
          </p:cNvPr>
          <p:cNvSpPr txBox="1"/>
          <p:nvPr/>
        </p:nvSpPr>
        <p:spPr>
          <a:xfrm>
            <a:off x="308610" y="334956"/>
            <a:ext cx="7759816" cy="392415"/>
          </a:xfrm>
          <a:prstGeom prst="rect">
            <a:avLst/>
          </a:prstGeom>
          <a:noFill/>
        </p:spPr>
        <p:txBody>
          <a:bodyPr wrap="square" lIns="0" tIns="0" rIns="0" bIns="0">
            <a:spAutoFit/>
          </a:bodyPr>
          <a:lstStyle/>
          <a:p>
            <a:pPr>
              <a:lnSpc>
                <a:spcPct val="80000"/>
              </a:lnSpc>
            </a:pPr>
            <a:r>
              <a:rPr lang="it-CH" sz="3000" b="1" dirty="0">
                <a:effectLst/>
                <a:latin typeface="DIN Next LT Pro" panose="020B0503020203050203" pitchFamily="34" charset="77"/>
              </a:rPr>
              <a:t>Executive Board</a:t>
            </a:r>
            <a:endParaRPr lang="it-CH" sz="3000" dirty="0">
              <a:effectLst/>
              <a:latin typeface="DIN Next LT Pro" panose="020B0503020203050203" pitchFamily="34" charset="77"/>
            </a:endParaRPr>
          </a:p>
        </p:txBody>
      </p:sp>
      <p:sp>
        <p:nvSpPr>
          <p:cNvPr id="7" name="Segnaposto numero diapositiva 6">
            <a:extLst>
              <a:ext uri="{FF2B5EF4-FFF2-40B4-BE49-F238E27FC236}">
                <a16:creationId xmlns:a16="http://schemas.microsoft.com/office/drawing/2014/main" id="{6E2F53A7-1DDF-8A41-8CE1-1085F49CFBD3}"/>
              </a:ext>
            </a:extLst>
          </p:cNvPr>
          <p:cNvSpPr>
            <a:spLocks noGrp="1"/>
          </p:cNvSpPr>
          <p:nvPr>
            <p:ph type="sldNum" sz="quarter" idx="4"/>
          </p:nvPr>
        </p:nvSpPr>
        <p:spPr/>
        <p:txBody>
          <a:bodyPr/>
          <a:lstStyle/>
          <a:p>
            <a:fld id="{39A03BA7-9094-1D4E-9D48-A43C9F715606}" type="slidenum">
              <a:rPr lang="it-IT" smtClean="0"/>
              <a:pPr/>
              <a:t>16</a:t>
            </a:fld>
            <a:endParaRPr lang="it-IT" dirty="0"/>
          </a:p>
        </p:txBody>
      </p:sp>
    </p:spTree>
    <p:extLst>
      <p:ext uri="{BB962C8B-B14F-4D97-AF65-F5344CB8AC3E}">
        <p14:creationId xmlns:p14="http://schemas.microsoft.com/office/powerpoint/2010/main" val="245299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0AACEB09-3BD5-3F49-AC85-651E3C151C79}"/>
              </a:ext>
            </a:extLst>
          </p:cNvPr>
          <p:cNvSpPr>
            <a:spLocks noGrp="1"/>
          </p:cNvSpPr>
          <p:nvPr>
            <p:ph type="sldNum" sz="quarter" idx="4"/>
          </p:nvPr>
        </p:nvSpPr>
        <p:spPr/>
        <p:txBody>
          <a:bodyPr/>
          <a:lstStyle/>
          <a:p>
            <a:fld id="{39A03BA7-9094-1D4E-9D48-A43C9F715606}" type="slidenum">
              <a:rPr lang="it-IT" smtClean="0"/>
              <a:pPr/>
              <a:t>17</a:t>
            </a:fld>
            <a:endParaRPr lang="it-IT" dirty="0"/>
          </a:p>
        </p:txBody>
      </p:sp>
      <p:pic>
        <p:nvPicPr>
          <p:cNvPr id="6" name="Immagine 5">
            <a:extLst>
              <a:ext uri="{FF2B5EF4-FFF2-40B4-BE49-F238E27FC236}">
                <a16:creationId xmlns:a16="http://schemas.microsoft.com/office/drawing/2014/main" id="{549CE688-C8ED-974E-87A6-78F4B33989BE}"/>
              </a:ext>
            </a:extLst>
          </p:cNvPr>
          <p:cNvPicPr>
            <a:picLocks noChangeAspect="1"/>
          </p:cNvPicPr>
          <p:nvPr/>
        </p:nvPicPr>
        <p:blipFill rotWithShape="1">
          <a:blip r:embed="rId3"/>
          <a:srcRect l="25290" t="6055" r="25289" b="6343"/>
          <a:stretch/>
        </p:blipFill>
        <p:spPr>
          <a:xfrm>
            <a:off x="2457834" y="463765"/>
            <a:ext cx="4228333" cy="4215971"/>
          </a:xfrm>
          <a:prstGeom prst="rect">
            <a:avLst/>
          </a:prstGeom>
        </p:spPr>
      </p:pic>
    </p:spTree>
    <p:extLst>
      <p:ext uri="{BB962C8B-B14F-4D97-AF65-F5344CB8AC3E}">
        <p14:creationId xmlns:p14="http://schemas.microsoft.com/office/powerpoint/2010/main" val="786287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4B831BDD-55AF-0741-9D23-D6E00292D5B6}"/>
              </a:ext>
            </a:extLst>
          </p:cNvPr>
          <p:cNvSpPr txBox="1"/>
          <p:nvPr/>
        </p:nvSpPr>
        <p:spPr>
          <a:xfrm>
            <a:off x="692091" y="1879252"/>
            <a:ext cx="7759816" cy="1384995"/>
          </a:xfrm>
          <a:prstGeom prst="rect">
            <a:avLst/>
          </a:prstGeom>
          <a:noFill/>
        </p:spPr>
        <p:txBody>
          <a:bodyPr wrap="square" lIns="0" tIns="0" rIns="0" bIns="0">
            <a:spAutoFit/>
          </a:bodyPr>
          <a:lstStyle/>
          <a:p>
            <a:pPr algn="ctr"/>
            <a:r>
              <a:rPr lang="it-CH" sz="9000" b="1" dirty="0">
                <a:solidFill>
                  <a:schemeClr val="bg1"/>
                </a:solidFill>
                <a:effectLst/>
                <a:latin typeface="DIN Next LT Pro" panose="020B0503020203050203" pitchFamily="34" charset="77"/>
              </a:rPr>
              <a:t>Infrastructure</a:t>
            </a:r>
            <a:endParaRPr lang="it-CH" sz="9000" dirty="0">
              <a:solidFill>
                <a:schemeClr val="bg1"/>
              </a:solidFill>
              <a:effectLst/>
              <a:latin typeface="DIN Next LT Pro" panose="020B0503020203050203" pitchFamily="34" charset="77"/>
            </a:endParaRPr>
          </a:p>
        </p:txBody>
      </p:sp>
      <p:sp>
        <p:nvSpPr>
          <p:cNvPr id="4" name="CasellaDiTesto 3">
            <a:extLst>
              <a:ext uri="{FF2B5EF4-FFF2-40B4-BE49-F238E27FC236}">
                <a16:creationId xmlns:a16="http://schemas.microsoft.com/office/drawing/2014/main" id="{17999DA8-D479-2941-9815-9E7726DBB0F5}"/>
              </a:ext>
            </a:extLst>
          </p:cNvPr>
          <p:cNvSpPr txBox="1"/>
          <p:nvPr/>
        </p:nvSpPr>
        <p:spPr>
          <a:xfrm>
            <a:off x="5571907" y="3610434"/>
            <a:ext cx="2880000" cy="1533066"/>
          </a:xfrm>
          <a:prstGeom prst="rect">
            <a:avLst/>
          </a:prstGeom>
          <a:solidFill>
            <a:schemeClr val="accent4">
              <a:lumMod val="75000"/>
              <a:alpha val="50000"/>
            </a:schemeClr>
          </a:solidFill>
        </p:spPr>
        <p:txBody>
          <a:bodyPr wrap="square" lIns="108000" tIns="108000" rIns="108000" bIns="251999">
            <a:spAutoFit/>
          </a:bodyPr>
          <a:lstStyle/>
          <a:p>
            <a:pPr>
              <a:lnSpc>
                <a:spcPct val="80000"/>
              </a:lnSpc>
            </a:pPr>
            <a:r>
              <a:rPr lang="it-CH" sz="1000" b="1" dirty="0">
                <a:solidFill>
                  <a:schemeClr val="bg1"/>
                </a:solidFill>
                <a:effectLst/>
                <a:latin typeface="DIN Next LT Pro" panose="020B0503020203050203" pitchFamily="34" charset="77"/>
              </a:rPr>
              <a:t>Connecting people </a:t>
            </a:r>
            <a:endParaRPr lang="it-CH" sz="1000" dirty="0">
              <a:solidFill>
                <a:schemeClr val="bg1"/>
              </a:solidFill>
              <a:latin typeface="DIN Next LT Pro" panose="020B0503020203050203" pitchFamily="34" charset="77"/>
            </a:endParaRPr>
          </a:p>
          <a:p>
            <a:pPr>
              <a:lnSpc>
                <a:spcPct val="80000"/>
              </a:lnSpc>
            </a:pPr>
            <a:r>
              <a:rPr lang="it-CH" sz="1000" b="1" dirty="0">
                <a:solidFill>
                  <a:schemeClr val="bg1"/>
                </a:solidFill>
                <a:effectLst/>
                <a:latin typeface="DIN Next LT Pro" panose="020B0503020203050203" pitchFamily="34" charset="77"/>
              </a:rPr>
              <a:t>through innovative systems</a:t>
            </a:r>
            <a:endParaRPr lang="it-CH" sz="1000" dirty="0">
              <a:solidFill>
                <a:schemeClr val="bg1"/>
              </a:solidFill>
              <a:effectLst/>
              <a:latin typeface="DIN Next LT Pro" panose="020B0503020203050203" pitchFamily="34" charset="77"/>
            </a:endParaRPr>
          </a:p>
          <a:p>
            <a:endParaRPr lang="it-CH" sz="1000" dirty="0">
              <a:solidFill>
                <a:schemeClr val="bg1"/>
              </a:solidFill>
              <a:effectLst/>
              <a:latin typeface="DIN Next LT Pro Light" panose="020B0303020203050203" pitchFamily="34" charset="77"/>
            </a:endParaRPr>
          </a:p>
          <a:p>
            <a:r>
              <a:rPr lang="it-CH" sz="1000" dirty="0">
                <a:solidFill>
                  <a:schemeClr val="bg1"/>
                </a:solidFill>
                <a:effectLst/>
                <a:latin typeface="DIN Next LT Pro Light" panose="020B0303020203050203" pitchFamily="34" charset="77"/>
              </a:rPr>
              <a:t>Some of the largest infrastructure projects </a:t>
            </a:r>
          </a:p>
          <a:p>
            <a:r>
              <a:rPr lang="it-CH" sz="1000" dirty="0">
                <a:solidFill>
                  <a:schemeClr val="bg1"/>
                </a:solidFill>
                <a:effectLst/>
                <a:latin typeface="DIN Next LT Pro Light" panose="020B0303020203050203" pitchFamily="34" charset="77"/>
              </a:rPr>
              <a:t>of our time comprise the core of our business. Using cost-efficient, sustainable solutions, </a:t>
            </a:r>
          </a:p>
          <a:p>
            <a:r>
              <a:rPr lang="it-CH" sz="1000" dirty="0">
                <a:solidFill>
                  <a:schemeClr val="bg1"/>
                </a:solidFill>
                <a:effectLst/>
                <a:latin typeface="DIN Next LT Pro Light" panose="020B0303020203050203" pitchFamily="34" charset="77"/>
              </a:rPr>
              <a:t>ARX has designed and constructed traffic routes at local, national, and international levels.</a:t>
            </a:r>
          </a:p>
        </p:txBody>
      </p:sp>
      <p:sp>
        <p:nvSpPr>
          <p:cNvPr id="8" name="CasellaDiTesto 7">
            <a:extLst>
              <a:ext uri="{FF2B5EF4-FFF2-40B4-BE49-F238E27FC236}">
                <a16:creationId xmlns:a16="http://schemas.microsoft.com/office/drawing/2014/main" id="{DFD76A9A-88BE-1D4F-8D2F-584CF90CD1D3}"/>
              </a:ext>
            </a:extLst>
          </p:cNvPr>
          <p:cNvSpPr txBox="1"/>
          <p:nvPr/>
        </p:nvSpPr>
        <p:spPr>
          <a:xfrm>
            <a:off x="352926" y="339725"/>
            <a:ext cx="944008" cy="646331"/>
          </a:xfrm>
          <a:prstGeom prst="rect">
            <a:avLst/>
          </a:prstGeom>
          <a:noFill/>
        </p:spPr>
        <p:txBody>
          <a:bodyPr wrap="square" lIns="0" tIns="0" rIns="0" bIns="0">
            <a:spAutoFit/>
          </a:bodyPr>
          <a:lstStyle/>
          <a:p>
            <a:r>
              <a:rPr lang="it-CH" sz="700" b="1" dirty="0">
                <a:solidFill>
                  <a:schemeClr val="bg1"/>
                </a:solidFill>
                <a:effectLst/>
                <a:latin typeface="DIN Next Slab Pro" panose="02080504020205020204" pitchFamily="18" charset="77"/>
              </a:rPr>
              <a:t>Brenner Base Tunnel</a:t>
            </a:r>
            <a:endParaRPr lang="it-CH" sz="700" dirty="0">
              <a:solidFill>
                <a:schemeClr val="bg1"/>
              </a:solidFill>
              <a:effectLst/>
              <a:latin typeface="DIN Next Slab Pro" panose="02080504020205020204" pitchFamily="18" charset="77"/>
            </a:endParaRPr>
          </a:p>
          <a:p>
            <a:r>
              <a:rPr lang="it-CH" sz="700" dirty="0">
                <a:solidFill>
                  <a:schemeClr val="bg1"/>
                </a:solidFill>
                <a:effectLst/>
                <a:latin typeface="DIN Next Slab Pro Light" panose="02080304020205020204" pitchFamily="18" charset="77"/>
              </a:rPr>
              <a:t>Austria-Italy</a:t>
            </a:r>
          </a:p>
          <a:p>
            <a:r>
              <a:rPr lang="it-CH" sz="700" dirty="0">
                <a:solidFill>
                  <a:schemeClr val="bg1"/>
                </a:solidFill>
                <a:effectLst/>
                <a:latin typeface="DIN Next Slab Pro Light" panose="02080304020205020204" pitchFamily="18" charset="77"/>
              </a:rPr>
              <a:t>2014 – 2028</a:t>
            </a:r>
          </a:p>
          <a:p>
            <a:r>
              <a:rPr lang="it-CH" sz="700" dirty="0">
                <a:solidFill>
                  <a:schemeClr val="bg1"/>
                </a:solidFill>
                <a:effectLst/>
                <a:latin typeface="DIN Next Slab Pro Light" panose="02080304020205020204" pitchFamily="18" charset="77"/>
              </a:rPr>
              <a:t>EUR 2’628’000’000 </a:t>
            </a:r>
          </a:p>
          <a:p>
            <a:r>
              <a:rPr lang="it-CH" sz="700" dirty="0">
                <a:solidFill>
                  <a:schemeClr val="bg1"/>
                </a:solidFill>
                <a:effectLst/>
                <a:latin typeface="DIN Next Slab Pro Light" panose="02080304020205020204" pitchFamily="18" charset="77"/>
              </a:rPr>
              <a:t>(Lots: H71, H61, H53, H52, H41, H33)</a:t>
            </a:r>
          </a:p>
        </p:txBody>
      </p:sp>
    </p:spTree>
    <p:extLst>
      <p:ext uri="{BB962C8B-B14F-4D97-AF65-F5344CB8AC3E}">
        <p14:creationId xmlns:p14="http://schemas.microsoft.com/office/powerpoint/2010/main" val="769759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400"/>
                                        <p:tgtEl>
                                          <p:spTgt spid="4"/>
                                        </p:tgtEl>
                                      </p:cBhvr>
                                    </p:animEffect>
                                    <p:anim calcmode="lin" valueType="num">
                                      <p:cBhvr>
                                        <p:cTn id="8" dur="400" fill="hold"/>
                                        <p:tgtEl>
                                          <p:spTgt spid="4"/>
                                        </p:tgtEl>
                                        <p:attrNameLst>
                                          <p:attrName>ppt_x</p:attrName>
                                        </p:attrNameLst>
                                      </p:cBhvr>
                                      <p:tavLst>
                                        <p:tav tm="0">
                                          <p:val>
                                            <p:strVal val="#ppt_x"/>
                                          </p:val>
                                        </p:tav>
                                        <p:tav tm="100000">
                                          <p:val>
                                            <p:strVal val="#ppt_x"/>
                                          </p:val>
                                        </p:tav>
                                      </p:tavLst>
                                    </p:anim>
                                    <p:anim calcmode="lin" valueType="num">
                                      <p:cBhvr>
                                        <p:cTn id="9" dur="4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4E67481B-FA56-5447-88C6-7B5AD4541796}"/>
              </a:ext>
            </a:extLst>
          </p:cNvPr>
          <p:cNvSpPr txBox="1"/>
          <p:nvPr/>
        </p:nvSpPr>
        <p:spPr>
          <a:xfrm>
            <a:off x="692091" y="1795432"/>
            <a:ext cx="7759816" cy="1384995"/>
          </a:xfrm>
          <a:prstGeom prst="rect">
            <a:avLst/>
          </a:prstGeom>
          <a:noFill/>
        </p:spPr>
        <p:txBody>
          <a:bodyPr wrap="square" lIns="0" tIns="0" rIns="0" bIns="0">
            <a:spAutoFit/>
          </a:bodyPr>
          <a:lstStyle/>
          <a:p>
            <a:pPr algn="ctr"/>
            <a:r>
              <a:rPr lang="it-CH" sz="9000" b="1" dirty="0">
                <a:solidFill>
                  <a:schemeClr val="bg1"/>
                </a:solidFill>
                <a:effectLst/>
                <a:latin typeface="DIN Next LT Pro" panose="020B0503020203050203" pitchFamily="34" charset="77"/>
              </a:rPr>
              <a:t>City</a:t>
            </a:r>
            <a:endParaRPr lang="it-CH" sz="9000" dirty="0">
              <a:solidFill>
                <a:schemeClr val="bg1"/>
              </a:solidFill>
              <a:effectLst/>
              <a:latin typeface="DIN Next LT Pro" panose="020B0503020203050203" pitchFamily="34" charset="77"/>
            </a:endParaRPr>
          </a:p>
        </p:txBody>
      </p:sp>
      <p:sp>
        <p:nvSpPr>
          <p:cNvPr id="6" name="CasellaDiTesto 5">
            <a:extLst>
              <a:ext uri="{FF2B5EF4-FFF2-40B4-BE49-F238E27FC236}">
                <a16:creationId xmlns:a16="http://schemas.microsoft.com/office/drawing/2014/main" id="{6518F619-28F7-C24F-AA93-992E128A7BBB}"/>
              </a:ext>
            </a:extLst>
          </p:cNvPr>
          <p:cNvSpPr txBox="1"/>
          <p:nvPr/>
        </p:nvSpPr>
        <p:spPr>
          <a:xfrm>
            <a:off x="5571907" y="3732813"/>
            <a:ext cx="2880000" cy="1409955"/>
          </a:xfrm>
          <a:prstGeom prst="rect">
            <a:avLst/>
          </a:prstGeom>
          <a:solidFill>
            <a:schemeClr val="accent6">
              <a:lumMod val="50000"/>
              <a:alpha val="60000"/>
            </a:schemeClr>
          </a:solidFill>
        </p:spPr>
        <p:txBody>
          <a:bodyPr wrap="square" lIns="108000" tIns="108000" rIns="108000" bIns="251999">
            <a:spAutoFit/>
          </a:bodyPr>
          <a:lstStyle/>
          <a:p>
            <a:pPr>
              <a:lnSpc>
                <a:spcPct val="80000"/>
              </a:lnSpc>
            </a:pPr>
            <a:r>
              <a:rPr lang="it-CH" sz="1000" b="1" dirty="0">
                <a:solidFill>
                  <a:schemeClr val="bg1"/>
                </a:solidFill>
                <a:effectLst/>
                <a:latin typeface="DIN Next LT Pro" panose="020B0503020203050203" pitchFamily="34" charset="77"/>
              </a:rPr>
              <a:t>Shaping tomorrow’s cities</a:t>
            </a:r>
            <a:endParaRPr lang="it-CH" sz="1000" dirty="0">
              <a:solidFill>
                <a:schemeClr val="bg1"/>
              </a:solidFill>
              <a:effectLst/>
              <a:latin typeface="DIN Next LT Pro" panose="020B0503020203050203" pitchFamily="34" charset="77"/>
            </a:endParaRPr>
          </a:p>
          <a:p>
            <a:endParaRPr lang="it-CH" sz="1000" dirty="0">
              <a:solidFill>
                <a:schemeClr val="bg1"/>
              </a:solidFill>
              <a:effectLst/>
              <a:latin typeface="DIN Next LT Pro Light" panose="020B0303020203050203" pitchFamily="34" charset="77"/>
            </a:endParaRPr>
          </a:p>
          <a:p>
            <a:r>
              <a:rPr lang="it-CH" sz="1000" dirty="0">
                <a:solidFill>
                  <a:schemeClr val="bg1"/>
                </a:solidFill>
                <a:effectLst/>
                <a:latin typeface="DIN Next LT Pro Light" panose="020B0303020203050203" pitchFamily="34" charset="77"/>
              </a:rPr>
              <a:t>We help our clients reach new heights in rapidly changing modern cities, providing reliable partnerships with our architects. Using creativity and innovation, we deliver on challenging urban projects.</a:t>
            </a:r>
          </a:p>
        </p:txBody>
      </p:sp>
      <p:sp>
        <p:nvSpPr>
          <p:cNvPr id="8" name="CasellaDiTesto 7">
            <a:extLst>
              <a:ext uri="{FF2B5EF4-FFF2-40B4-BE49-F238E27FC236}">
                <a16:creationId xmlns:a16="http://schemas.microsoft.com/office/drawing/2014/main" id="{CC21D311-513C-8A4C-A0C8-087369E1152F}"/>
              </a:ext>
            </a:extLst>
          </p:cNvPr>
          <p:cNvSpPr txBox="1"/>
          <p:nvPr/>
        </p:nvSpPr>
        <p:spPr>
          <a:xfrm>
            <a:off x="352926" y="339725"/>
            <a:ext cx="944008" cy="538609"/>
          </a:xfrm>
          <a:prstGeom prst="rect">
            <a:avLst/>
          </a:prstGeom>
          <a:noFill/>
        </p:spPr>
        <p:txBody>
          <a:bodyPr wrap="square" lIns="0" tIns="0" rIns="0" bIns="0">
            <a:spAutoFit/>
          </a:bodyPr>
          <a:lstStyle/>
          <a:p>
            <a:r>
              <a:rPr lang="it-CH" sz="700" b="1" dirty="0">
                <a:solidFill>
                  <a:schemeClr val="bg1"/>
                </a:solidFill>
                <a:effectLst/>
                <a:latin typeface="DIN Next Slab Pro" panose="02080504020205020204" pitchFamily="18" charset="77"/>
              </a:rPr>
              <a:t>Cairo Metro L3 </a:t>
            </a:r>
          </a:p>
          <a:p>
            <a:r>
              <a:rPr lang="it-CH" sz="700" dirty="0">
                <a:solidFill>
                  <a:schemeClr val="bg1"/>
                </a:solidFill>
                <a:effectLst/>
                <a:latin typeface="DIN Next Slab Pro Light" panose="02080304020205020204" pitchFamily="18" charset="77"/>
              </a:rPr>
              <a:t>Phase 3</a:t>
            </a:r>
            <a:endParaRPr lang="it-CH" sz="700" dirty="0">
              <a:solidFill>
                <a:schemeClr val="bg1"/>
              </a:solidFill>
              <a:effectLst/>
              <a:latin typeface="DIN Next Slab Pro" panose="02080504020205020204" pitchFamily="18" charset="77"/>
            </a:endParaRPr>
          </a:p>
          <a:p>
            <a:r>
              <a:rPr lang="it-CH" sz="700" dirty="0">
                <a:solidFill>
                  <a:schemeClr val="bg1"/>
                </a:solidFill>
                <a:effectLst/>
                <a:latin typeface="DIN Next Slab Pro Light" panose="02080304020205020204" pitchFamily="18" charset="77"/>
              </a:rPr>
              <a:t>Egypt</a:t>
            </a:r>
          </a:p>
          <a:p>
            <a:r>
              <a:rPr lang="it-CH" sz="700" dirty="0">
                <a:solidFill>
                  <a:schemeClr val="bg1"/>
                </a:solidFill>
                <a:effectLst/>
                <a:latin typeface="DIN Next Slab Pro Light" panose="02080304020205020204" pitchFamily="18" charset="77"/>
              </a:rPr>
              <a:t>2018-2023</a:t>
            </a:r>
          </a:p>
          <a:p>
            <a:r>
              <a:rPr lang="it-CH" sz="700" dirty="0">
                <a:solidFill>
                  <a:schemeClr val="bg1"/>
                </a:solidFill>
                <a:effectLst/>
                <a:latin typeface="DIN Next Slab Pro Light" panose="02080304020205020204" pitchFamily="18" charset="77"/>
              </a:rPr>
              <a:t>USD 1’100’000’000</a:t>
            </a:r>
          </a:p>
        </p:txBody>
      </p:sp>
    </p:spTree>
    <p:extLst>
      <p:ext uri="{BB962C8B-B14F-4D97-AF65-F5344CB8AC3E}">
        <p14:creationId xmlns:p14="http://schemas.microsoft.com/office/powerpoint/2010/main" val="138940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400"/>
                                        <p:tgtEl>
                                          <p:spTgt spid="6"/>
                                        </p:tgtEl>
                                      </p:cBhvr>
                                    </p:animEffect>
                                    <p:anim calcmode="lin" valueType="num">
                                      <p:cBhvr>
                                        <p:cTn id="8" dur="400" fill="hold"/>
                                        <p:tgtEl>
                                          <p:spTgt spid="6"/>
                                        </p:tgtEl>
                                        <p:attrNameLst>
                                          <p:attrName>ppt_x</p:attrName>
                                        </p:attrNameLst>
                                      </p:cBhvr>
                                      <p:tavLst>
                                        <p:tav tm="0">
                                          <p:val>
                                            <p:strVal val="#ppt_x"/>
                                          </p:val>
                                        </p:tav>
                                        <p:tav tm="100000">
                                          <p:val>
                                            <p:strVal val="#ppt_x"/>
                                          </p:val>
                                        </p:tav>
                                      </p:tavLst>
                                    </p:anim>
                                    <p:anim calcmode="lin" valueType="num">
                                      <p:cBhvr>
                                        <p:cTn id="9" dur="4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36D9FCBC-3C3F-C74E-B1A7-15251343D7CB}"/>
              </a:ext>
            </a:extLst>
          </p:cNvPr>
          <p:cNvSpPr txBox="1"/>
          <p:nvPr/>
        </p:nvSpPr>
        <p:spPr>
          <a:xfrm>
            <a:off x="323850" y="1071339"/>
            <a:ext cx="8496300" cy="3000821"/>
          </a:xfrm>
          <a:prstGeom prst="rect">
            <a:avLst/>
          </a:prstGeom>
          <a:noFill/>
        </p:spPr>
        <p:txBody>
          <a:bodyPr wrap="square" lIns="0" tIns="0" rIns="0" bIns="0" rtlCol="0">
            <a:spAutoFit/>
          </a:bodyPr>
          <a:lstStyle/>
          <a:p>
            <a:pPr algn="ctr">
              <a:lnSpc>
                <a:spcPct val="80000"/>
              </a:lnSpc>
            </a:pPr>
            <a:r>
              <a:rPr lang="it-CH" sz="6000" b="1" dirty="0">
                <a:solidFill>
                  <a:schemeClr val="bg1"/>
                </a:solidFill>
                <a:latin typeface="DIN Next LT Pro" panose="020B0503020203050203" pitchFamily="34" charset="77"/>
              </a:rPr>
              <a:t>P</a:t>
            </a:r>
            <a:r>
              <a:rPr lang="it-CH" sz="6000" b="1" u="none" strike="noStrike" dirty="0">
                <a:solidFill>
                  <a:schemeClr val="bg1"/>
                </a:solidFill>
                <a:effectLst/>
                <a:latin typeface="DIN Next LT Pro" panose="020B0503020203050203" pitchFamily="34" charset="77"/>
              </a:rPr>
              <a:t>roviding </a:t>
            </a:r>
          </a:p>
          <a:p>
            <a:pPr algn="ctr">
              <a:lnSpc>
                <a:spcPct val="80000"/>
              </a:lnSpc>
            </a:pPr>
            <a:r>
              <a:rPr lang="it-CH" sz="6000" b="1" u="none" strike="noStrike" dirty="0">
                <a:solidFill>
                  <a:schemeClr val="bg1"/>
                </a:solidFill>
                <a:effectLst/>
                <a:latin typeface="DIN Next LT Pro" panose="020B0503020203050203" pitchFamily="34" charset="77"/>
              </a:rPr>
              <a:t>cutting-edge solutions </a:t>
            </a:r>
          </a:p>
          <a:p>
            <a:pPr algn="ctr">
              <a:lnSpc>
                <a:spcPct val="80000"/>
              </a:lnSpc>
            </a:pPr>
            <a:r>
              <a:rPr lang="it-CH" sz="6000" b="1" u="none" strike="noStrike" dirty="0">
                <a:solidFill>
                  <a:schemeClr val="bg1"/>
                </a:solidFill>
                <a:effectLst/>
                <a:latin typeface="DIN Next LT Pro" panose="020B0503020203050203" pitchFamily="34" charset="77"/>
              </a:rPr>
              <a:t>in complex design </a:t>
            </a:r>
          </a:p>
          <a:p>
            <a:pPr algn="ctr">
              <a:lnSpc>
                <a:spcPct val="80000"/>
              </a:lnSpc>
            </a:pPr>
            <a:r>
              <a:rPr lang="it-CH" sz="6000" b="1" u="none" strike="noStrike" dirty="0">
                <a:solidFill>
                  <a:schemeClr val="bg1"/>
                </a:solidFill>
                <a:effectLst/>
                <a:latin typeface="DIN Next LT Pro" panose="020B0503020203050203" pitchFamily="34" charset="77"/>
              </a:rPr>
              <a:t>and engineering</a:t>
            </a:r>
            <a:endParaRPr lang="it-CH" sz="6000" b="1" dirty="0">
              <a:solidFill>
                <a:schemeClr val="bg1"/>
              </a:solidFill>
              <a:effectLst/>
              <a:latin typeface="DIN Next LT Pro" panose="020B0503020203050203" pitchFamily="34" charset="77"/>
            </a:endParaRPr>
          </a:p>
        </p:txBody>
      </p:sp>
    </p:spTree>
    <p:extLst>
      <p:ext uri="{BB962C8B-B14F-4D97-AF65-F5344CB8AC3E}">
        <p14:creationId xmlns:p14="http://schemas.microsoft.com/office/powerpoint/2010/main" val="585377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6AD6E86C-545F-094D-8CE1-40DA0A1C01BC}"/>
              </a:ext>
            </a:extLst>
          </p:cNvPr>
          <p:cNvSpPr txBox="1"/>
          <p:nvPr/>
        </p:nvSpPr>
        <p:spPr>
          <a:xfrm>
            <a:off x="692091" y="1795432"/>
            <a:ext cx="7759816" cy="1384995"/>
          </a:xfrm>
          <a:prstGeom prst="rect">
            <a:avLst/>
          </a:prstGeom>
          <a:noFill/>
        </p:spPr>
        <p:txBody>
          <a:bodyPr wrap="square" lIns="0" tIns="0" rIns="0" bIns="0">
            <a:spAutoFit/>
          </a:bodyPr>
          <a:lstStyle/>
          <a:p>
            <a:pPr algn="ctr"/>
            <a:r>
              <a:rPr lang="it-CH" sz="9000" b="1" dirty="0">
                <a:solidFill>
                  <a:schemeClr val="bg1"/>
                </a:solidFill>
                <a:effectLst/>
                <a:latin typeface="DIN Next LT Pro" panose="020B0503020203050203" pitchFamily="34" charset="77"/>
              </a:rPr>
              <a:t>Energy</a:t>
            </a:r>
            <a:endParaRPr lang="it-CH" sz="9000" dirty="0">
              <a:solidFill>
                <a:schemeClr val="bg1"/>
              </a:solidFill>
              <a:effectLst/>
              <a:latin typeface="DIN Next LT Pro" panose="020B0503020203050203" pitchFamily="34" charset="77"/>
            </a:endParaRPr>
          </a:p>
        </p:txBody>
      </p:sp>
      <p:sp>
        <p:nvSpPr>
          <p:cNvPr id="4" name="CasellaDiTesto 3">
            <a:extLst>
              <a:ext uri="{FF2B5EF4-FFF2-40B4-BE49-F238E27FC236}">
                <a16:creationId xmlns:a16="http://schemas.microsoft.com/office/drawing/2014/main" id="{FC4F7DEB-173B-C441-99ED-FB9B08E477CC}"/>
              </a:ext>
            </a:extLst>
          </p:cNvPr>
          <p:cNvSpPr txBox="1"/>
          <p:nvPr/>
        </p:nvSpPr>
        <p:spPr>
          <a:xfrm>
            <a:off x="5571907" y="3410380"/>
            <a:ext cx="2880000" cy="1733120"/>
          </a:xfrm>
          <a:prstGeom prst="rect">
            <a:avLst/>
          </a:prstGeom>
          <a:solidFill>
            <a:srgbClr val="004253">
              <a:alpha val="50196"/>
            </a:srgbClr>
          </a:solidFill>
        </p:spPr>
        <p:txBody>
          <a:bodyPr wrap="square" lIns="108000" tIns="108000" rIns="108000" bIns="251999">
            <a:spAutoFit/>
          </a:bodyPr>
          <a:lstStyle/>
          <a:p>
            <a:pPr>
              <a:lnSpc>
                <a:spcPct val="90000"/>
              </a:lnSpc>
            </a:pPr>
            <a:r>
              <a:rPr lang="it-CH" sz="1000" b="1" dirty="0">
                <a:solidFill>
                  <a:schemeClr val="bg1"/>
                </a:solidFill>
                <a:effectLst/>
                <a:latin typeface="DIN Next LT Pro" panose="020B0503020203050203" pitchFamily="34" charset="77"/>
              </a:rPr>
              <a:t>Creating paths to a sustainable future</a:t>
            </a:r>
            <a:endParaRPr lang="it-CH" sz="1000" dirty="0">
              <a:solidFill>
                <a:schemeClr val="bg1"/>
              </a:solidFill>
              <a:effectLst/>
              <a:latin typeface="DIN Next LT Pro" panose="020B0503020203050203" pitchFamily="34" charset="77"/>
            </a:endParaRPr>
          </a:p>
          <a:p>
            <a:endParaRPr lang="it-CH" sz="1000" dirty="0">
              <a:solidFill>
                <a:schemeClr val="bg1"/>
              </a:solidFill>
              <a:effectLst/>
              <a:latin typeface="DIN Next LT Pro Light" panose="020B0303020203050203" pitchFamily="34" charset="77"/>
            </a:endParaRPr>
          </a:p>
          <a:p>
            <a:r>
              <a:rPr lang="it-CH" sz="1000" dirty="0">
                <a:solidFill>
                  <a:schemeClr val="bg1"/>
                </a:solidFill>
                <a:effectLst/>
                <a:latin typeface="DIN Next LT Pro Light" panose="020B0303020203050203" pitchFamily="34" charset="77"/>
              </a:rPr>
              <a:t>From feasibility study to implementation, ARX is active in generating, distributing, storing, and consuming energy. In the increasingly complex energy sector, we are partners with our customers in seeking and analyzing solutions. Together we ensure their investments are sustainable and reliable long into the future.</a:t>
            </a:r>
          </a:p>
        </p:txBody>
      </p:sp>
      <p:sp>
        <p:nvSpPr>
          <p:cNvPr id="5" name="CasellaDiTesto 4">
            <a:extLst>
              <a:ext uri="{FF2B5EF4-FFF2-40B4-BE49-F238E27FC236}">
                <a16:creationId xmlns:a16="http://schemas.microsoft.com/office/drawing/2014/main" id="{86C87B1B-E99C-AE4D-A87F-3073F2FE9AD6}"/>
              </a:ext>
            </a:extLst>
          </p:cNvPr>
          <p:cNvSpPr txBox="1"/>
          <p:nvPr/>
        </p:nvSpPr>
        <p:spPr>
          <a:xfrm>
            <a:off x="352926" y="339725"/>
            <a:ext cx="944008" cy="430887"/>
          </a:xfrm>
          <a:prstGeom prst="rect">
            <a:avLst/>
          </a:prstGeom>
          <a:noFill/>
        </p:spPr>
        <p:txBody>
          <a:bodyPr wrap="square" lIns="0" tIns="0" rIns="0" bIns="0">
            <a:spAutoFit/>
          </a:bodyPr>
          <a:lstStyle/>
          <a:p>
            <a:r>
              <a:rPr lang="it-CH" sz="700" b="1" dirty="0">
                <a:solidFill>
                  <a:schemeClr val="bg1"/>
                </a:solidFill>
                <a:effectLst/>
                <a:latin typeface="DIN Next Slab Pro" panose="02080504020205020204" pitchFamily="18" charset="77"/>
              </a:rPr>
              <a:t>Kühtai PSPP</a:t>
            </a:r>
            <a:endParaRPr lang="it-CH" sz="700" dirty="0">
              <a:solidFill>
                <a:schemeClr val="bg1"/>
              </a:solidFill>
              <a:effectLst/>
              <a:latin typeface="DIN Next Slab Pro" panose="02080504020205020204" pitchFamily="18" charset="77"/>
            </a:endParaRPr>
          </a:p>
          <a:p>
            <a:r>
              <a:rPr lang="it-CH" sz="700" dirty="0">
                <a:solidFill>
                  <a:schemeClr val="bg1"/>
                </a:solidFill>
                <a:effectLst/>
                <a:latin typeface="DIN Next Slab Pro Light" panose="02080304020205020204" pitchFamily="18" charset="77"/>
              </a:rPr>
              <a:t>Austria</a:t>
            </a:r>
          </a:p>
          <a:p>
            <a:r>
              <a:rPr lang="it-CH" sz="700" dirty="0">
                <a:solidFill>
                  <a:schemeClr val="bg1"/>
                </a:solidFill>
                <a:effectLst/>
                <a:latin typeface="DIN Next Slab Pro Light" panose="02080304020205020204" pitchFamily="18" charset="77"/>
              </a:rPr>
              <a:t>2021-2026</a:t>
            </a:r>
          </a:p>
          <a:p>
            <a:r>
              <a:rPr lang="it-CH" sz="700" dirty="0">
                <a:solidFill>
                  <a:schemeClr val="bg1"/>
                </a:solidFill>
                <a:effectLst/>
                <a:latin typeface="DIN Next Slab Pro Light" panose="02080304020205020204" pitchFamily="18" charset="77"/>
              </a:rPr>
              <a:t>EUR 500’000’000</a:t>
            </a:r>
          </a:p>
        </p:txBody>
      </p:sp>
    </p:spTree>
    <p:extLst>
      <p:ext uri="{BB962C8B-B14F-4D97-AF65-F5344CB8AC3E}">
        <p14:creationId xmlns:p14="http://schemas.microsoft.com/office/powerpoint/2010/main" val="3891433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400"/>
                                        <p:tgtEl>
                                          <p:spTgt spid="4"/>
                                        </p:tgtEl>
                                      </p:cBhvr>
                                    </p:animEffect>
                                    <p:anim calcmode="lin" valueType="num">
                                      <p:cBhvr>
                                        <p:cTn id="8" dur="400" fill="hold"/>
                                        <p:tgtEl>
                                          <p:spTgt spid="4"/>
                                        </p:tgtEl>
                                        <p:attrNameLst>
                                          <p:attrName>ppt_x</p:attrName>
                                        </p:attrNameLst>
                                      </p:cBhvr>
                                      <p:tavLst>
                                        <p:tav tm="0">
                                          <p:val>
                                            <p:strVal val="#ppt_x"/>
                                          </p:val>
                                        </p:tav>
                                        <p:tav tm="100000">
                                          <p:val>
                                            <p:strVal val="#ppt_x"/>
                                          </p:val>
                                        </p:tav>
                                      </p:tavLst>
                                    </p:anim>
                                    <p:anim calcmode="lin" valueType="num">
                                      <p:cBhvr>
                                        <p:cTn id="9" dur="4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A0331CB-F88A-1246-AA60-D6A1B24BE11A}"/>
              </a:ext>
            </a:extLst>
          </p:cNvPr>
          <p:cNvSpPr txBox="1"/>
          <p:nvPr/>
        </p:nvSpPr>
        <p:spPr>
          <a:xfrm>
            <a:off x="692091" y="1844416"/>
            <a:ext cx="7759816" cy="1384995"/>
          </a:xfrm>
          <a:prstGeom prst="rect">
            <a:avLst/>
          </a:prstGeom>
          <a:noFill/>
        </p:spPr>
        <p:txBody>
          <a:bodyPr wrap="square" lIns="0" tIns="0" rIns="0" bIns="0">
            <a:spAutoFit/>
          </a:bodyPr>
          <a:lstStyle/>
          <a:p>
            <a:pPr algn="ctr"/>
            <a:r>
              <a:rPr lang="it-CH" sz="9000" b="1" dirty="0">
                <a:solidFill>
                  <a:schemeClr val="bg1"/>
                </a:solidFill>
                <a:effectLst/>
                <a:latin typeface="DIN Next LT Pro" panose="020B0503020203050203" pitchFamily="34" charset="77"/>
              </a:rPr>
              <a:t>Industry</a:t>
            </a:r>
            <a:endParaRPr lang="it-CH" sz="9000" dirty="0">
              <a:solidFill>
                <a:schemeClr val="bg1"/>
              </a:solidFill>
              <a:effectLst/>
              <a:latin typeface="DIN Next LT Pro" panose="020B0503020203050203" pitchFamily="34" charset="77"/>
            </a:endParaRPr>
          </a:p>
        </p:txBody>
      </p:sp>
      <p:sp>
        <p:nvSpPr>
          <p:cNvPr id="4" name="CasellaDiTesto 3">
            <a:extLst>
              <a:ext uri="{FF2B5EF4-FFF2-40B4-BE49-F238E27FC236}">
                <a16:creationId xmlns:a16="http://schemas.microsoft.com/office/drawing/2014/main" id="{CC65FA55-7CBC-DA4F-AC1E-E56DA6149C0F}"/>
              </a:ext>
            </a:extLst>
          </p:cNvPr>
          <p:cNvSpPr txBox="1"/>
          <p:nvPr/>
        </p:nvSpPr>
        <p:spPr>
          <a:xfrm>
            <a:off x="5571907" y="3271880"/>
            <a:ext cx="2880000" cy="1871620"/>
          </a:xfrm>
          <a:prstGeom prst="rect">
            <a:avLst/>
          </a:prstGeom>
          <a:solidFill>
            <a:srgbClr val="7C3225">
              <a:alpha val="60000"/>
            </a:srgbClr>
          </a:solidFill>
        </p:spPr>
        <p:txBody>
          <a:bodyPr wrap="square" lIns="108000" tIns="108000" rIns="108000" bIns="251999">
            <a:spAutoFit/>
          </a:bodyPr>
          <a:lstStyle/>
          <a:p>
            <a:pPr>
              <a:lnSpc>
                <a:spcPct val="90000"/>
              </a:lnSpc>
            </a:pPr>
            <a:r>
              <a:rPr lang="it-CH" sz="1000" b="1" dirty="0">
                <a:solidFill>
                  <a:schemeClr val="bg1"/>
                </a:solidFill>
                <a:effectLst/>
                <a:latin typeface="DIN Next LT Pro" panose="020B0503020203050203" pitchFamily="34" charset="77"/>
              </a:rPr>
              <a:t>Supporting industrial growth worldwide</a:t>
            </a:r>
          </a:p>
          <a:p>
            <a:pPr>
              <a:lnSpc>
                <a:spcPct val="90000"/>
              </a:lnSpc>
            </a:pPr>
            <a:endParaRPr lang="it-CH" sz="1000" dirty="0">
              <a:solidFill>
                <a:schemeClr val="bg1"/>
              </a:solidFill>
              <a:effectLst/>
              <a:latin typeface="DIN Next LT Pro Light" panose="020B0303020203050203" pitchFamily="34" charset="77"/>
            </a:endParaRPr>
          </a:p>
          <a:p>
            <a:r>
              <a:rPr lang="it-CH" sz="1000" dirty="0">
                <a:solidFill>
                  <a:schemeClr val="bg1"/>
                </a:solidFill>
                <a:effectLst/>
                <a:latin typeface="DIN Next LT Pro Light" panose="020B0303020203050203" pitchFamily="34" charset="77"/>
              </a:rPr>
              <a:t>The industrial world is evolving fast, with rising demands for quality, capacity, and cutting-edge tech. We’re here to help businesses stay ahead. From optimizing production and facility design to offering expert talent in mechanical and electrical engineering, we drive innovation and efficiency to meet the challenges of today </a:t>
            </a:r>
            <a:br>
              <a:rPr lang="it-CH" sz="1000" dirty="0">
                <a:solidFill>
                  <a:schemeClr val="bg1"/>
                </a:solidFill>
                <a:effectLst/>
                <a:latin typeface="DIN Next LT Pro Light" panose="020B0303020203050203" pitchFamily="34" charset="77"/>
              </a:rPr>
            </a:br>
            <a:r>
              <a:rPr lang="it-CH" sz="1000" dirty="0">
                <a:solidFill>
                  <a:schemeClr val="bg1"/>
                </a:solidFill>
                <a:effectLst/>
                <a:latin typeface="DIN Next LT Pro Light" panose="020B0303020203050203" pitchFamily="34" charset="77"/>
              </a:rPr>
              <a:t>and tomorrow.</a:t>
            </a:r>
          </a:p>
        </p:txBody>
      </p:sp>
      <p:sp>
        <p:nvSpPr>
          <p:cNvPr id="6" name="CasellaDiTesto 5">
            <a:extLst>
              <a:ext uri="{FF2B5EF4-FFF2-40B4-BE49-F238E27FC236}">
                <a16:creationId xmlns:a16="http://schemas.microsoft.com/office/drawing/2014/main" id="{D28E9AC9-05AA-9D44-AC44-575EBCF2A5CA}"/>
              </a:ext>
            </a:extLst>
          </p:cNvPr>
          <p:cNvSpPr txBox="1"/>
          <p:nvPr/>
        </p:nvSpPr>
        <p:spPr>
          <a:xfrm>
            <a:off x="352926" y="339725"/>
            <a:ext cx="944008" cy="430887"/>
          </a:xfrm>
          <a:prstGeom prst="rect">
            <a:avLst/>
          </a:prstGeom>
          <a:noFill/>
        </p:spPr>
        <p:txBody>
          <a:bodyPr wrap="square" lIns="0" tIns="0" rIns="0" bIns="0">
            <a:spAutoFit/>
          </a:bodyPr>
          <a:lstStyle/>
          <a:p>
            <a:r>
              <a:rPr lang="it-CH" sz="700" b="1" dirty="0">
                <a:solidFill>
                  <a:schemeClr val="bg1"/>
                </a:solidFill>
                <a:latin typeface="DIN Next Slab Pro" panose="02080504020205020204" pitchFamily="18" charset="77"/>
              </a:rPr>
              <a:t>NSIF</a:t>
            </a:r>
          </a:p>
          <a:p>
            <a:r>
              <a:rPr lang="it-CH" sz="700" dirty="0">
                <a:solidFill>
                  <a:schemeClr val="bg1"/>
                </a:solidFill>
                <a:latin typeface="DIN Next Slab Pro Light" panose="02080304020205020204" pitchFamily="18" charset="77"/>
              </a:rPr>
              <a:t>Switzerland</a:t>
            </a:r>
          </a:p>
          <a:p>
            <a:r>
              <a:rPr lang="it-CH" sz="700" dirty="0">
                <a:solidFill>
                  <a:schemeClr val="bg1"/>
                </a:solidFill>
                <a:latin typeface="DIN Next Slab Pro Light" panose="02080304020205020204" pitchFamily="18" charset="77"/>
              </a:rPr>
              <a:t>2019-2027</a:t>
            </a:r>
          </a:p>
          <a:p>
            <a:r>
              <a:rPr lang="it-CH" sz="700" dirty="0">
                <a:solidFill>
                  <a:schemeClr val="bg1"/>
                </a:solidFill>
                <a:latin typeface="DIN Next Slab Pro Light" panose="02080304020205020204" pitchFamily="18" charset="77"/>
              </a:rPr>
              <a:t>CHF 755’000’000</a:t>
            </a:r>
          </a:p>
        </p:txBody>
      </p:sp>
    </p:spTree>
    <p:extLst>
      <p:ext uri="{BB962C8B-B14F-4D97-AF65-F5344CB8AC3E}">
        <p14:creationId xmlns:p14="http://schemas.microsoft.com/office/powerpoint/2010/main" val="2894534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400"/>
                                        <p:tgtEl>
                                          <p:spTgt spid="4"/>
                                        </p:tgtEl>
                                      </p:cBhvr>
                                    </p:animEffect>
                                    <p:anim calcmode="lin" valueType="num">
                                      <p:cBhvr>
                                        <p:cTn id="8" dur="400" fill="hold"/>
                                        <p:tgtEl>
                                          <p:spTgt spid="4"/>
                                        </p:tgtEl>
                                        <p:attrNameLst>
                                          <p:attrName>ppt_x</p:attrName>
                                        </p:attrNameLst>
                                      </p:cBhvr>
                                      <p:tavLst>
                                        <p:tav tm="0">
                                          <p:val>
                                            <p:strVal val="#ppt_x"/>
                                          </p:val>
                                        </p:tav>
                                        <p:tav tm="100000">
                                          <p:val>
                                            <p:strVal val="#ppt_x"/>
                                          </p:val>
                                        </p:tav>
                                      </p:tavLst>
                                    </p:anim>
                                    <p:anim calcmode="lin" valueType="num">
                                      <p:cBhvr>
                                        <p:cTn id="9" dur="4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DF4EC4B1-51AF-634A-A0DB-B66C57493EEE}"/>
              </a:ext>
            </a:extLst>
          </p:cNvPr>
          <p:cNvSpPr txBox="1"/>
          <p:nvPr/>
        </p:nvSpPr>
        <p:spPr>
          <a:xfrm>
            <a:off x="323850" y="263612"/>
            <a:ext cx="7759816" cy="461665"/>
          </a:xfrm>
          <a:prstGeom prst="rect">
            <a:avLst/>
          </a:prstGeom>
          <a:noFill/>
        </p:spPr>
        <p:txBody>
          <a:bodyPr wrap="square" lIns="0" tIns="0" rIns="0" bIns="0">
            <a:spAutoFit/>
          </a:bodyPr>
          <a:lstStyle/>
          <a:p>
            <a:r>
              <a:rPr lang="it-CH" sz="3000" b="1" dirty="0">
                <a:solidFill>
                  <a:schemeClr val="bg1"/>
                </a:solidFill>
                <a:effectLst/>
                <a:latin typeface="DIN Next LT Pro" panose="020B0503020203050203" pitchFamily="34" charset="77"/>
              </a:rPr>
              <a:t>CompleXL</a:t>
            </a:r>
            <a:endParaRPr lang="it-CH" sz="3000" dirty="0">
              <a:solidFill>
                <a:schemeClr val="bg1"/>
              </a:solidFill>
              <a:effectLst/>
              <a:latin typeface="DIN Next LT Pro" panose="020B0503020203050203" pitchFamily="34" charset="77"/>
            </a:endParaRPr>
          </a:p>
        </p:txBody>
      </p:sp>
      <p:grpSp>
        <p:nvGrpSpPr>
          <p:cNvPr id="18" name="Gruppo 17">
            <a:extLst>
              <a:ext uri="{FF2B5EF4-FFF2-40B4-BE49-F238E27FC236}">
                <a16:creationId xmlns:a16="http://schemas.microsoft.com/office/drawing/2014/main" id="{3924F9D0-5741-4943-9EE9-95FC25C2766F}"/>
              </a:ext>
            </a:extLst>
          </p:cNvPr>
          <p:cNvGrpSpPr/>
          <p:nvPr/>
        </p:nvGrpSpPr>
        <p:grpSpPr>
          <a:xfrm>
            <a:off x="4787545" y="938000"/>
            <a:ext cx="1800000" cy="3631751"/>
            <a:chOff x="4786912" y="938000"/>
            <a:chExt cx="1800000" cy="3631751"/>
          </a:xfrm>
        </p:grpSpPr>
        <p:sp>
          <p:nvSpPr>
            <p:cNvPr id="3" name="CasellaDiTesto 2">
              <a:extLst>
                <a:ext uri="{FF2B5EF4-FFF2-40B4-BE49-F238E27FC236}">
                  <a16:creationId xmlns:a16="http://schemas.microsoft.com/office/drawing/2014/main" id="{5FF81B21-17C2-C94F-AB79-A508F9EF4B46}"/>
                </a:ext>
              </a:extLst>
            </p:cNvPr>
            <p:cNvSpPr txBox="1"/>
            <p:nvPr/>
          </p:nvSpPr>
          <p:spPr>
            <a:xfrm>
              <a:off x="4786912" y="938000"/>
              <a:ext cx="1800000" cy="3631751"/>
            </a:xfrm>
            <a:prstGeom prst="rect">
              <a:avLst/>
            </a:prstGeom>
            <a:solidFill>
              <a:schemeClr val="tx1">
                <a:alpha val="50000"/>
              </a:schemeClr>
            </a:solidFill>
            <a:ln w="3175">
              <a:solidFill>
                <a:schemeClr val="bg1"/>
              </a:solidFill>
            </a:ln>
          </p:spPr>
          <p:txBody>
            <a:bodyPr wrap="square" lIns="108000" tIns="1584000" rIns="108000" bIns="36000" rtlCol="0">
              <a:spAutoFit/>
            </a:bodyPr>
            <a:lstStyle/>
            <a:p>
              <a:pPr>
                <a:lnSpc>
                  <a:spcPct val="90000"/>
                </a:lnSpc>
                <a:spcAft>
                  <a:spcPts val="300"/>
                </a:spcAft>
              </a:pPr>
              <a:r>
                <a:rPr lang="it-CH" b="1" dirty="0">
                  <a:solidFill>
                    <a:schemeClr val="bg1"/>
                  </a:solidFill>
                  <a:effectLst/>
                  <a:latin typeface="DIN Next Slab Pro" panose="02080504020205020204" pitchFamily="18" charset="77"/>
                </a:rPr>
                <a:t>Sotra Link</a:t>
              </a:r>
              <a:endParaRPr lang="it-CH" b="1" dirty="0">
                <a:solidFill>
                  <a:schemeClr val="bg1"/>
                </a:solidFill>
                <a:latin typeface="DIN Next LT Pro" panose="020B0503020203050203" pitchFamily="34" charset="77"/>
              </a:endParaRPr>
            </a:p>
            <a:p>
              <a:pPr>
                <a:lnSpc>
                  <a:spcPct val="90000"/>
                </a:lnSpc>
                <a:spcAft>
                  <a:spcPts val="300"/>
                </a:spcAft>
              </a:pPr>
              <a:r>
                <a:rPr lang="it-CH" sz="800" b="1" dirty="0">
                  <a:solidFill>
                    <a:schemeClr val="bg1"/>
                  </a:solidFill>
                  <a:effectLst/>
                  <a:latin typeface="DIN Next LT Pro" panose="020B0503020203050203" pitchFamily="34" charset="77"/>
                </a:rPr>
                <a:t>Country</a:t>
              </a:r>
              <a:br>
                <a:rPr lang="it-CH" sz="800" b="1" dirty="0">
                  <a:solidFill>
                    <a:schemeClr val="bg1"/>
                  </a:solidFill>
                  <a:effectLst/>
                  <a:latin typeface="DIN Next LT Pro" panose="020B0503020203050203" pitchFamily="34" charset="77"/>
                </a:rPr>
              </a:br>
              <a:r>
                <a:rPr lang="it-CH" sz="800" dirty="0">
                  <a:solidFill>
                    <a:schemeClr val="bg1"/>
                  </a:solidFill>
                  <a:effectLst/>
                  <a:latin typeface="DIN Next LT Pro Light" panose="020B0503020203050203" pitchFamily="34" charset="77"/>
                </a:rPr>
                <a:t>Norway</a:t>
              </a:r>
              <a:endParaRPr lang="it-CH" sz="800" dirty="0">
                <a:solidFill>
                  <a:schemeClr val="bg1"/>
                </a:solidFill>
                <a:effectLst/>
                <a:latin typeface="DIN Next LT Pro" panose="020B0503020203050203" pitchFamily="34" charset="77"/>
              </a:endParaRPr>
            </a:p>
            <a:p>
              <a:pPr>
                <a:lnSpc>
                  <a:spcPct val="90000"/>
                </a:lnSpc>
                <a:spcAft>
                  <a:spcPts val="300"/>
                </a:spcAft>
              </a:pPr>
              <a:r>
                <a:rPr lang="it-CH" sz="800" b="1" dirty="0">
                  <a:solidFill>
                    <a:schemeClr val="bg1"/>
                  </a:solidFill>
                  <a:effectLst/>
                  <a:latin typeface="DIN Next LT Pro" panose="020B0503020203050203" pitchFamily="34" charset="77"/>
                </a:rPr>
                <a:t>Domain</a:t>
              </a:r>
              <a:br>
                <a:rPr lang="it-CH" sz="800" b="1" dirty="0">
                  <a:solidFill>
                    <a:schemeClr val="bg1"/>
                  </a:solidFill>
                  <a:effectLst/>
                  <a:latin typeface="DIN Next LT Pro Light" panose="020B0503020203050203" pitchFamily="34" charset="77"/>
                </a:rPr>
              </a:br>
              <a:r>
                <a:rPr lang="it-CH" sz="800" dirty="0">
                  <a:solidFill>
                    <a:schemeClr val="bg1"/>
                  </a:solidFill>
                  <a:effectLst/>
                  <a:latin typeface="DIN Next LT Pro Light" panose="020B0503020203050203" pitchFamily="34" charset="77"/>
                </a:rPr>
                <a:t>Bridges &amp; other Structures; </a:t>
              </a:r>
              <a:br>
                <a:rPr lang="it-CH" sz="800" dirty="0">
                  <a:solidFill>
                    <a:schemeClr val="bg1"/>
                  </a:solidFill>
                  <a:effectLst/>
                  <a:latin typeface="DIN Next LT Pro Light" panose="020B0503020203050203" pitchFamily="34" charset="77"/>
                </a:rPr>
              </a:br>
              <a:r>
                <a:rPr lang="it-CH" sz="800" dirty="0">
                  <a:solidFill>
                    <a:schemeClr val="bg1"/>
                  </a:solidFill>
                  <a:effectLst/>
                  <a:latin typeface="DIN Next LT Pro Light" panose="020B0503020203050203" pitchFamily="34" charset="77"/>
                </a:rPr>
                <a:t>Roads; Tunnel &amp; Underground;</a:t>
              </a:r>
            </a:p>
            <a:p>
              <a:pPr>
                <a:lnSpc>
                  <a:spcPct val="90000"/>
                </a:lnSpc>
                <a:spcAft>
                  <a:spcPts val="300"/>
                </a:spcAft>
              </a:pPr>
              <a:r>
                <a:rPr lang="it-CH" sz="800" b="1" dirty="0">
                  <a:solidFill>
                    <a:schemeClr val="bg1"/>
                  </a:solidFill>
                  <a:effectLst/>
                  <a:latin typeface="DIN Next LT Pro" panose="020B0503020203050203" pitchFamily="34" charset="77"/>
                </a:rPr>
                <a:t>Client </a:t>
              </a:r>
              <a:br>
                <a:rPr lang="it-CH" sz="800" b="1" dirty="0">
                  <a:solidFill>
                    <a:schemeClr val="bg1"/>
                  </a:solidFill>
                  <a:effectLst/>
                  <a:latin typeface="DIN Next LT Pro" panose="020B0503020203050203" pitchFamily="34" charset="77"/>
                </a:rPr>
              </a:br>
              <a:r>
                <a:rPr lang="it-CH" sz="800" dirty="0">
                  <a:solidFill>
                    <a:srgbClr val="FFFFFF"/>
                  </a:solidFill>
                  <a:effectLst/>
                  <a:latin typeface="DIN Next LT Pro Light" panose="020B0303020203050203" pitchFamily="34" charset="77"/>
                </a:rPr>
                <a:t>Sotra Link Construction JV </a:t>
              </a:r>
              <a:br>
                <a:rPr lang="it-CH" sz="800" dirty="0">
                  <a:solidFill>
                    <a:srgbClr val="FFFFFF"/>
                  </a:solidFill>
                  <a:effectLst/>
                  <a:latin typeface="DIN Next LT Pro Light" panose="020B0303020203050203" pitchFamily="34" charset="77"/>
                </a:rPr>
              </a:br>
              <a:r>
                <a:rPr lang="it-CH" sz="800" dirty="0">
                  <a:solidFill>
                    <a:srgbClr val="FFFFFF"/>
                  </a:solidFill>
                  <a:effectLst/>
                  <a:latin typeface="DIN Next LT Pro Light" panose="020B0303020203050203" pitchFamily="34" charset="77"/>
                </a:rPr>
                <a:t>(Webuild, FCC Construction, SK E&amp;C), Final Client: Statens Vegvesen (NPRA)</a:t>
              </a:r>
              <a:endParaRPr lang="it-CH" sz="800" dirty="0">
                <a:solidFill>
                  <a:schemeClr val="bg1"/>
                </a:solidFill>
                <a:effectLst/>
                <a:latin typeface="DIN Next LT Pro Light" panose="020B0503020203050203" pitchFamily="34" charset="77"/>
              </a:endParaRPr>
            </a:p>
            <a:p>
              <a:pPr>
                <a:lnSpc>
                  <a:spcPct val="90000"/>
                </a:lnSpc>
                <a:spcAft>
                  <a:spcPts val="300"/>
                </a:spcAft>
              </a:pPr>
              <a:r>
                <a:rPr lang="it-CH" sz="800" b="1" dirty="0">
                  <a:solidFill>
                    <a:schemeClr val="bg1"/>
                  </a:solidFill>
                  <a:effectLst/>
                  <a:latin typeface="DIN Next LT Pro" panose="020B0503020203050203" pitchFamily="34" charset="77"/>
                </a:rPr>
                <a:t>Time frame</a:t>
              </a:r>
              <a:br>
                <a:rPr lang="it-CH" sz="800" b="1" dirty="0">
                  <a:solidFill>
                    <a:schemeClr val="bg1"/>
                  </a:solidFill>
                  <a:effectLst/>
                  <a:latin typeface="DIN Next LT Pro" panose="020B0503020203050203" pitchFamily="34" charset="77"/>
                </a:rPr>
              </a:br>
              <a:r>
                <a:rPr lang="it-CH" sz="800" dirty="0">
                  <a:solidFill>
                    <a:schemeClr val="bg1"/>
                  </a:solidFill>
                  <a:effectLst/>
                  <a:latin typeface="DIN Next LT Pro Light" panose="020B0503020203050203" pitchFamily="34" charset="77"/>
                </a:rPr>
                <a:t>2020-2027</a:t>
              </a:r>
              <a:endParaRPr lang="it-CH" sz="800" dirty="0">
                <a:solidFill>
                  <a:schemeClr val="bg1"/>
                </a:solidFill>
                <a:effectLst/>
                <a:latin typeface="DIN Next LT Pro" panose="020B0503020203050203" pitchFamily="34" charset="77"/>
              </a:endParaRPr>
            </a:p>
            <a:p>
              <a:pPr>
                <a:lnSpc>
                  <a:spcPct val="90000"/>
                </a:lnSpc>
                <a:spcAft>
                  <a:spcPts val="300"/>
                </a:spcAft>
              </a:pPr>
              <a:r>
                <a:rPr lang="it-CH" sz="800" b="1" dirty="0">
                  <a:solidFill>
                    <a:schemeClr val="bg1"/>
                  </a:solidFill>
                  <a:effectLst/>
                  <a:latin typeface="DIN Next LT Pro" panose="020B0503020203050203" pitchFamily="34" charset="77"/>
                </a:rPr>
                <a:t>Construction cost</a:t>
              </a:r>
              <a:br>
                <a:rPr lang="it-CH" sz="800" b="1" dirty="0">
                  <a:solidFill>
                    <a:schemeClr val="bg1"/>
                  </a:solidFill>
                  <a:effectLst/>
                  <a:latin typeface="DIN Next LT Pro" panose="020B0503020203050203" pitchFamily="34" charset="77"/>
                </a:rPr>
              </a:br>
              <a:r>
                <a:rPr lang="it-CH" sz="800" dirty="0">
                  <a:solidFill>
                    <a:schemeClr val="bg1"/>
                  </a:solidFill>
                  <a:effectLst/>
                  <a:latin typeface="DIN Next LT Pro Light" panose="020B0503020203050203" pitchFamily="34" charset="77"/>
                </a:rPr>
                <a:t>€ 1’250’000’000</a:t>
              </a:r>
            </a:p>
          </p:txBody>
        </p:sp>
        <p:pic>
          <p:nvPicPr>
            <p:cNvPr id="4" name="Immagine 3" descr="Immagine che contiene esterni, cielo, montagna, nuvole&#10;&#10;Descrizione generata automaticamente">
              <a:extLst>
                <a:ext uri="{FF2B5EF4-FFF2-40B4-BE49-F238E27FC236}">
                  <a16:creationId xmlns:a16="http://schemas.microsoft.com/office/drawing/2014/main" id="{B4ECB2F4-3BDA-CA41-A826-2946D141BCFE}"/>
                </a:ext>
              </a:extLst>
            </p:cNvPr>
            <p:cNvPicPr>
              <a:picLocks/>
            </p:cNvPicPr>
            <p:nvPr/>
          </p:nvPicPr>
          <p:blipFill rotWithShape="1">
            <a:blip r:embed="rId3"/>
            <a:srcRect l="2322" t="8204" r="14154" b="10669"/>
            <a:stretch/>
          </p:blipFill>
          <p:spPr>
            <a:xfrm>
              <a:off x="4790512" y="941173"/>
              <a:ext cx="1792800" cy="1440000"/>
            </a:xfrm>
            <a:prstGeom prst="rect">
              <a:avLst/>
            </a:prstGeom>
          </p:spPr>
        </p:pic>
      </p:grpSp>
      <p:grpSp>
        <p:nvGrpSpPr>
          <p:cNvPr id="19" name="Gruppo 18">
            <a:extLst>
              <a:ext uri="{FF2B5EF4-FFF2-40B4-BE49-F238E27FC236}">
                <a16:creationId xmlns:a16="http://schemas.microsoft.com/office/drawing/2014/main" id="{F96ABA9C-BF8D-9B44-9F6D-D6B42737F0C4}"/>
              </a:ext>
            </a:extLst>
          </p:cNvPr>
          <p:cNvGrpSpPr/>
          <p:nvPr/>
        </p:nvGrpSpPr>
        <p:grpSpPr>
          <a:xfrm>
            <a:off x="7019395" y="937999"/>
            <a:ext cx="1800000" cy="3964150"/>
            <a:chOff x="7019395" y="937999"/>
            <a:chExt cx="1800000" cy="3964150"/>
          </a:xfrm>
        </p:grpSpPr>
        <p:sp>
          <p:nvSpPr>
            <p:cNvPr id="5" name="CasellaDiTesto 4">
              <a:extLst>
                <a:ext uri="{FF2B5EF4-FFF2-40B4-BE49-F238E27FC236}">
                  <a16:creationId xmlns:a16="http://schemas.microsoft.com/office/drawing/2014/main" id="{DA64EDFD-AFCF-1B4E-836D-545396EF0805}"/>
                </a:ext>
              </a:extLst>
            </p:cNvPr>
            <p:cNvSpPr txBox="1"/>
            <p:nvPr/>
          </p:nvSpPr>
          <p:spPr>
            <a:xfrm>
              <a:off x="7019395" y="937999"/>
              <a:ext cx="1800000" cy="3964150"/>
            </a:xfrm>
            <a:prstGeom prst="rect">
              <a:avLst/>
            </a:prstGeom>
            <a:solidFill>
              <a:schemeClr val="tx1">
                <a:alpha val="50000"/>
              </a:schemeClr>
            </a:solidFill>
            <a:ln w="3175">
              <a:solidFill>
                <a:schemeClr val="bg1"/>
              </a:solidFill>
            </a:ln>
          </p:spPr>
          <p:txBody>
            <a:bodyPr wrap="square" lIns="108000" tIns="1584000" rIns="108000" bIns="36000" rtlCol="0">
              <a:spAutoFit/>
            </a:bodyPr>
            <a:lstStyle/>
            <a:p>
              <a:pPr>
                <a:lnSpc>
                  <a:spcPct val="90000"/>
                </a:lnSpc>
                <a:spcAft>
                  <a:spcPts val="300"/>
                </a:spcAft>
              </a:pPr>
              <a:r>
                <a:rPr lang="it-CH" b="1" dirty="0">
                  <a:solidFill>
                    <a:schemeClr val="bg1"/>
                  </a:solidFill>
                  <a:effectLst/>
                  <a:latin typeface="DIN Next Slab Pro" panose="02080504020205020204" pitchFamily="18" charset="77"/>
                </a:rPr>
                <a:t>Port of Patia</a:t>
              </a:r>
              <a:endParaRPr lang="it-CH" b="1" dirty="0">
                <a:solidFill>
                  <a:schemeClr val="bg1"/>
                </a:solidFill>
                <a:latin typeface="DIN Next LT Pro" panose="020B0503020203050203" pitchFamily="34" charset="77"/>
              </a:endParaRPr>
            </a:p>
            <a:p>
              <a:pPr>
                <a:lnSpc>
                  <a:spcPct val="90000"/>
                </a:lnSpc>
                <a:spcAft>
                  <a:spcPts val="300"/>
                </a:spcAft>
              </a:pPr>
              <a:r>
                <a:rPr lang="it-CH" sz="800" b="1" dirty="0">
                  <a:solidFill>
                    <a:schemeClr val="bg1"/>
                  </a:solidFill>
                  <a:effectLst/>
                  <a:latin typeface="DIN Next LT Pro" panose="020B0503020203050203" pitchFamily="34" charset="77"/>
                </a:rPr>
                <a:t>Country </a:t>
              </a:r>
              <a:br>
                <a:rPr lang="it-CH" sz="800" b="1" dirty="0">
                  <a:solidFill>
                    <a:schemeClr val="bg1"/>
                  </a:solidFill>
                  <a:effectLst/>
                  <a:latin typeface="DIN Next LT Pro" panose="020B0503020203050203" pitchFamily="34" charset="77"/>
                </a:rPr>
              </a:br>
              <a:r>
                <a:rPr lang="it-CH" sz="800" dirty="0">
                  <a:solidFill>
                    <a:schemeClr val="bg1"/>
                  </a:solidFill>
                  <a:effectLst/>
                  <a:latin typeface="DIN Next LT Pro Light" panose="020B0503020203050203" pitchFamily="34" charset="77"/>
                </a:rPr>
                <a:t>Perù</a:t>
              </a:r>
            </a:p>
            <a:p>
              <a:pPr>
                <a:lnSpc>
                  <a:spcPct val="90000"/>
                </a:lnSpc>
                <a:spcAft>
                  <a:spcPts val="300"/>
                </a:spcAft>
              </a:pPr>
              <a:r>
                <a:rPr lang="it-CH" sz="800" b="1" dirty="0">
                  <a:solidFill>
                    <a:schemeClr val="bg1"/>
                  </a:solidFill>
                  <a:effectLst/>
                  <a:latin typeface="DIN Next LT Pro" panose="020B0503020203050203" pitchFamily="34" charset="77"/>
                </a:rPr>
                <a:t>Domain</a:t>
              </a:r>
              <a:r>
                <a:rPr lang="it-CH" sz="800" dirty="0">
                  <a:solidFill>
                    <a:schemeClr val="bg1"/>
                  </a:solidFill>
                  <a:effectLst/>
                  <a:latin typeface="DIN Next LT Pro Light" panose="020B0503020203050203" pitchFamily="34" charset="77"/>
                </a:rPr>
                <a:t> </a:t>
              </a:r>
              <a:br>
                <a:rPr lang="it-CH" sz="800" dirty="0">
                  <a:solidFill>
                    <a:schemeClr val="bg1"/>
                  </a:solidFill>
                  <a:effectLst/>
                  <a:latin typeface="DIN Next LT Pro Light" panose="020B0503020203050203" pitchFamily="34" charset="77"/>
                </a:rPr>
              </a:br>
              <a:r>
                <a:rPr lang="it-CH" sz="800" dirty="0">
                  <a:solidFill>
                    <a:schemeClr val="bg1"/>
                  </a:solidFill>
                  <a:effectLst/>
                  <a:latin typeface="DIN Next LT Pro Light" panose="020B0503020203050203" pitchFamily="34" charset="77"/>
                </a:rPr>
                <a:t>Ports / Maritime Works</a:t>
              </a:r>
              <a:endParaRPr lang="it-CH" sz="800" dirty="0">
                <a:solidFill>
                  <a:schemeClr val="bg1"/>
                </a:solidFill>
                <a:latin typeface="DIN Next LT Pro Light" panose="020B0503020203050203" pitchFamily="34" charset="77"/>
              </a:endParaRPr>
            </a:p>
            <a:p>
              <a:pPr>
                <a:lnSpc>
                  <a:spcPct val="90000"/>
                </a:lnSpc>
                <a:spcAft>
                  <a:spcPts val="300"/>
                </a:spcAft>
              </a:pPr>
              <a:r>
                <a:rPr lang="it-CH" sz="800" b="1" dirty="0">
                  <a:solidFill>
                    <a:schemeClr val="bg1"/>
                  </a:solidFill>
                  <a:effectLst/>
                  <a:latin typeface="DIN Next LT Pro" panose="020B0503020203050203" pitchFamily="34" charset="77"/>
                </a:rPr>
                <a:t>Client </a:t>
              </a:r>
              <a:br>
                <a:rPr lang="it-CH" sz="800" b="1" dirty="0">
                  <a:solidFill>
                    <a:schemeClr val="bg1"/>
                  </a:solidFill>
                  <a:effectLst/>
                  <a:latin typeface="DIN Next LT Pro" panose="020B0503020203050203" pitchFamily="34" charset="77"/>
                </a:rPr>
              </a:br>
              <a:r>
                <a:rPr lang="it-CH" sz="800" spc="-40" dirty="0">
                  <a:solidFill>
                    <a:schemeClr val="bg1"/>
                  </a:solidFill>
                  <a:effectLst/>
                  <a:latin typeface="DIN Next LT Pro Light" panose="020B0503020203050203" pitchFamily="34" charset="77"/>
                </a:rPr>
                <a:t>Etermar Engenharia e Construção SA</a:t>
              </a:r>
              <a:endParaRPr lang="it-CH" sz="800" spc="-40" dirty="0">
                <a:solidFill>
                  <a:schemeClr val="bg1"/>
                </a:solidFill>
                <a:latin typeface="DIN Next LT Pro Light" panose="020B0503020203050203" pitchFamily="34" charset="77"/>
              </a:endParaRPr>
            </a:p>
            <a:p>
              <a:pPr>
                <a:lnSpc>
                  <a:spcPct val="90000"/>
                </a:lnSpc>
                <a:spcAft>
                  <a:spcPts val="300"/>
                </a:spcAft>
              </a:pPr>
              <a:r>
                <a:rPr lang="it-CH" sz="800" b="1" dirty="0">
                  <a:solidFill>
                    <a:schemeClr val="bg1"/>
                  </a:solidFill>
                  <a:effectLst/>
                  <a:latin typeface="DIN Next LT Pro" panose="020B0503020203050203" pitchFamily="34" charset="77"/>
                </a:rPr>
                <a:t>Time frame</a:t>
              </a:r>
              <a:br>
                <a:rPr lang="it-CH" sz="800" b="1" dirty="0">
                  <a:solidFill>
                    <a:schemeClr val="bg1"/>
                  </a:solidFill>
                  <a:effectLst/>
                  <a:latin typeface="DIN Next LT Pro" panose="020B0503020203050203" pitchFamily="34" charset="77"/>
                </a:rPr>
              </a:br>
              <a:r>
                <a:rPr lang="it-CH" sz="800" dirty="0">
                  <a:solidFill>
                    <a:schemeClr val="bg1"/>
                  </a:solidFill>
                  <a:effectLst/>
                  <a:latin typeface="DIN Next LT Pro Light" panose="020B0503020203050203" pitchFamily="34" charset="77"/>
                </a:rPr>
                <a:t>2010-2011 (Phase 1) - new container berth with 300 m length</a:t>
              </a:r>
              <a:br>
                <a:rPr lang="it-CH" sz="800" dirty="0">
                  <a:solidFill>
                    <a:schemeClr val="bg1"/>
                  </a:solidFill>
                  <a:effectLst/>
                  <a:latin typeface="DIN Next LT Pro Light" panose="020B0503020203050203" pitchFamily="34" charset="77"/>
                </a:rPr>
              </a:br>
              <a:r>
                <a:rPr lang="it-CH" sz="800" dirty="0">
                  <a:solidFill>
                    <a:schemeClr val="bg1"/>
                  </a:solidFill>
                  <a:effectLst/>
                  <a:latin typeface="DIN Next LT Pro Light" panose="020B0503020203050203" pitchFamily="34" charset="77"/>
                </a:rPr>
                <a:t>2020-2021 (Phase 2) - container berth extension with 60 m length</a:t>
              </a:r>
              <a:br>
                <a:rPr lang="it-CH" sz="800" dirty="0">
                  <a:solidFill>
                    <a:schemeClr val="bg1"/>
                  </a:solidFill>
                  <a:effectLst/>
                  <a:latin typeface="DIN Next LT Pro Light" panose="020B0503020203050203" pitchFamily="34" charset="77"/>
                </a:rPr>
              </a:br>
              <a:r>
                <a:rPr lang="it-CH" sz="800" dirty="0">
                  <a:solidFill>
                    <a:schemeClr val="bg1"/>
                  </a:solidFill>
                  <a:effectLst/>
                  <a:latin typeface="DIN Next LT Pro Light" panose="020B0503020203050203" pitchFamily="34" charset="77"/>
                </a:rPr>
                <a:t>2020-2022 (Phase 3) - new terminal berth with 364 m length</a:t>
              </a:r>
              <a:endParaRPr lang="it-CH" sz="800" dirty="0">
                <a:solidFill>
                  <a:schemeClr val="bg1"/>
                </a:solidFill>
                <a:latin typeface="DIN Next LT Pro Light" panose="020B0503020203050203" pitchFamily="34" charset="77"/>
              </a:endParaRPr>
            </a:p>
            <a:p>
              <a:pPr>
                <a:lnSpc>
                  <a:spcPct val="90000"/>
                </a:lnSpc>
                <a:spcAft>
                  <a:spcPts val="300"/>
                </a:spcAft>
              </a:pPr>
              <a:r>
                <a:rPr lang="it-CH" sz="800" b="1" dirty="0">
                  <a:solidFill>
                    <a:schemeClr val="bg1"/>
                  </a:solidFill>
                  <a:effectLst/>
                  <a:latin typeface="DIN Next LT Pro" panose="020B0503020203050203" pitchFamily="34" charset="77"/>
                </a:rPr>
                <a:t>Construction cost</a:t>
              </a:r>
              <a:br>
                <a:rPr lang="it-CH" sz="800" b="1" dirty="0">
                  <a:solidFill>
                    <a:schemeClr val="bg1"/>
                  </a:solidFill>
                  <a:effectLst/>
                  <a:latin typeface="DIN Next LT Pro" panose="020B0503020203050203" pitchFamily="34" charset="77"/>
                </a:rPr>
              </a:br>
              <a:r>
                <a:rPr lang="it-CH" sz="800" dirty="0">
                  <a:solidFill>
                    <a:schemeClr val="bg1"/>
                  </a:solidFill>
                  <a:effectLst/>
                  <a:latin typeface="DIN Next LT Pro Light" panose="020B0503020203050203" pitchFamily="34" charset="77"/>
                </a:rPr>
                <a:t>USD 131’000’000 (Phase 1)</a:t>
              </a:r>
              <a:br>
                <a:rPr lang="it-CH" sz="800" dirty="0">
                  <a:solidFill>
                    <a:schemeClr val="bg1"/>
                  </a:solidFill>
                  <a:effectLst/>
                  <a:latin typeface="DIN Next LT Pro Light" panose="020B0503020203050203" pitchFamily="34" charset="77"/>
                </a:rPr>
              </a:br>
              <a:r>
                <a:rPr lang="it-CH" sz="800" dirty="0">
                  <a:solidFill>
                    <a:schemeClr val="bg1"/>
                  </a:solidFill>
                  <a:effectLst/>
                  <a:latin typeface="DIN Next LT Pro Light" panose="020B0503020203050203" pitchFamily="34" charset="77"/>
                </a:rPr>
                <a:t>USD 19’300’000 (Phase 2)</a:t>
              </a:r>
              <a:br>
                <a:rPr lang="it-CH" sz="800" dirty="0">
                  <a:solidFill>
                    <a:schemeClr val="bg1"/>
                  </a:solidFill>
                  <a:effectLst/>
                  <a:latin typeface="DIN Next LT Pro Light" panose="020B0503020203050203" pitchFamily="34" charset="77"/>
                </a:rPr>
              </a:br>
              <a:r>
                <a:rPr lang="it-CH" sz="800" dirty="0">
                  <a:solidFill>
                    <a:schemeClr val="bg1"/>
                  </a:solidFill>
                  <a:effectLst/>
                  <a:latin typeface="DIN Next LT Pro Light" panose="020B0503020203050203" pitchFamily="34" charset="77"/>
                </a:rPr>
                <a:t>USD 19’800’000 (Phase 3)</a:t>
              </a:r>
            </a:p>
          </p:txBody>
        </p:sp>
        <p:pic>
          <p:nvPicPr>
            <p:cNvPr id="6" name="Immagine 5">
              <a:extLst>
                <a:ext uri="{FF2B5EF4-FFF2-40B4-BE49-F238E27FC236}">
                  <a16:creationId xmlns:a16="http://schemas.microsoft.com/office/drawing/2014/main" id="{31E6EB36-2008-D644-9FCA-598ECAE9A093}"/>
                </a:ext>
              </a:extLst>
            </p:cNvPr>
            <p:cNvPicPr>
              <a:picLocks/>
            </p:cNvPicPr>
            <p:nvPr/>
          </p:nvPicPr>
          <p:blipFill rotWithShape="1">
            <a:blip r:embed="rId4"/>
            <a:srcRect l="1365" t="2452" r="30296" b="1204"/>
            <a:stretch/>
          </p:blipFill>
          <p:spPr>
            <a:xfrm>
              <a:off x="7022995" y="941173"/>
              <a:ext cx="1792800" cy="1440000"/>
            </a:xfrm>
            <a:prstGeom prst="rect">
              <a:avLst/>
            </a:prstGeom>
          </p:spPr>
        </p:pic>
      </p:grpSp>
      <p:grpSp>
        <p:nvGrpSpPr>
          <p:cNvPr id="16" name="Gruppo 15">
            <a:extLst>
              <a:ext uri="{FF2B5EF4-FFF2-40B4-BE49-F238E27FC236}">
                <a16:creationId xmlns:a16="http://schemas.microsoft.com/office/drawing/2014/main" id="{9A5283BC-4F2B-9441-B205-D8895CC16C5A}"/>
              </a:ext>
            </a:extLst>
          </p:cNvPr>
          <p:cNvGrpSpPr/>
          <p:nvPr/>
        </p:nvGrpSpPr>
        <p:grpSpPr>
          <a:xfrm>
            <a:off x="323847" y="940986"/>
            <a:ext cx="1800000" cy="3420549"/>
            <a:chOff x="323847" y="940986"/>
            <a:chExt cx="1800000" cy="3420549"/>
          </a:xfrm>
        </p:grpSpPr>
        <p:sp>
          <p:nvSpPr>
            <p:cNvPr id="7" name="CasellaDiTesto 6">
              <a:extLst>
                <a:ext uri="{FF2B5EF4-FFF2-40B4-BE49-F238E27FC236}">
                  <a16:creationId xmlns:a16="http://schemas.microsoft.com/office/drawing/2014/main" id="{C75D820C-EE7B-7B47-8124-72F19606CFCC}"/>
                </a:ext>
              </a:extLst>
            </p:cNvPr>
            <p:cNvSpPr txBox="1"/>
            <p:nvPr/>
          </p:nvSpPr>
          <p:spPr>
            <a:xfrm>
              <a:off x="323847" y="940986"/>
              <a:ext cx="1800000" cy="3420549"/>
            </a:xfrm>
            <a:prstGeom prst="rect">
              <a:avLst/>
            </a:prstGeom>
            <a:solidFill>
              <a:schemeClr val="tx1">
                <a:alpha val="50000"/>
              </a:schemeClr>
            </a:solidFill>
            <a:ln w="3175">
              <a:solidFill>
                <a:schemeClr val="bg1"/>
              </a:solidFill>
            </a:ln>
          </p:spPr>
          <p:txBody>
            <a:bodyPr wrap="square" lIns="108000" tIns="1512000" rIns="108000" bIns="36000" rtlCol="0">
              <a:spAutoFit/>
            </a:bodyPr>
            <a:lstStyle/>
            <a:p>
              <a:pPr>
                <a:lnSpc>
                  <a:spcPct val="90000"/>
                </a:lnSpc>
                <a:spcAft>
                  <a:spcPts val="300"/>
                </a:spcAft>
              </a:pPr>
              <a:r>
                <a:rPr lang="it-CH" b="1" dirty="0">
                  <a:solidFill>
                    <a:schemeClr val="bg1"/>
                  </a:solidFill>
                  <a:effectLst/>
                  <a:latin typeface="DIN Next Slab Pro" panose="02080504020205020204" pitchFamily="18" charset="77"/>
                </a:rPr>
                <a:t>Linth-Limmern</a:t>
              </a:r>
              <a:r>
                <a:rPr lang="it-CH" sz="2400" b="1" dirty="0">
                  <a:solidFill>
                    <a:schemeClr val="bg1"/>
                  </a:solidFill>
                  <a:effectLst/>
                  <a:latin typeface="DIN Next Slab Pro" panose="02080504020205020204" pitchFamily="18" charset="77"/>
                </a:rPr>
                <a:t> </a:t>
              </a:r>
              <a:br>
                <a:rPr lang="it-CH" sz="2400" b="1" dirty="0">
                  <a:solidFill>
                    <a:schemeClr val="bg1"/>
                  </a:solidFill>
                  <a:effectLst/>
                  <a:latin typeface="DIN Next Slab Pro" panose="02080504020205020204" pitchFamily="18" charset="77"/>
                </a:rPr>
              </a:br>
              <a:r>
                <a:rPr lang="it-CH" sz="800" b="1" dirty="0">
                  <a:solidFill>
                    <a:schemeClr val="bg1"/>
                  </a:solidFill>
                  <a:effectLst/>
                  <a:latin typeface="DIN Next Slab Pro" panose="02080504020205020204" pitchFamily="18" charset="77"/>
                </a:rPr>
                <a:t>Pumped Storage Power Plant </a:t>
              </a:r>
              <a:endParaRPr lang="it-CH" sz="800" dirty="0">
                <a:solidFill>
                  <a:schemeClr val="bg1"/>
                </a:solidFill>
                <a:effectLst/>
                <a:latin typeface="DIN Next Slab Pro" panose="02080504020205020204" pitchFamily="18" charset="77"/>
              </a:endParaRPr>
            </a:p>
            <a:p>
              <a:pPr>
                <a:lnSpc>
                  <a:spcPct val="90000"/>
                </a:lnSpc>
                <a:spcAft>
                  <a:spcPts val="300"/>
                </a:spcAft>
              </a:pPr>
              <a:r>
                <a:rPr lang="it-CH" sz="800" b="1" dirty="0">
                  <a:solidFill>
                    <a:schemeClr val="bg1"/>
                  </a:solidFill>
                  <a:effectLst/>
                  <a:latin typeface="DIN Next LT Pro" panose="020B0503020203050203" pitchFamily="34" charset="77"/>
                </a:rPr>
                <a:t>Country </a:t>
              </a:r>
              <a:br>
                <a:rPr lang="it-CH" sz="800" b="1" dirty="0">
                  <a:solidFill>
                    <a:schemeClr val="bg1"/>
                  </a:solidFill>
                  <a:effectLst/>
                  <a:latin typeface="DIN Next LT Pro" panose="020B0503020203050203" pitchFamily="34" charset="77"/>
                </a:rPr>
              </a:br>
              <a:r>
                <a:rPr lang="it-CH" sz="800" dirty="0">
                  <a:solidFill>
                    <a:schemeClr val="bg1"/>
                  </a:solidFill>
                  <a:effectLst/>
                  <a:latin typeface="DIN Next LT Pro Light" panose="020B0503020203050203" pitchFamily="34" charset="77"/>
                </a:rPr>
                <a:t>Switzerland</a:t>
              </a:r>
            </a:p>
            <a:p>
              <a:pPr>
                <a:lnSpc>
                  <a:spcPct val="90000"/>
                </a:lnSpc>
                <a:spcAft>
                  <a:spcPts val="300"/>
                </a:spcAft>
              </a:pPr>
              <a:r>
                <a:rPr lang="it-CH" sz="800" b="1" dirty="0">
                  <a:solidFill>
                    <a:schemeClr val="bg1"/>
                  </a:solidFill>
                  <a:effectLst/>
                  <a:latin typeface="DIN Next LT Pro" panose="020B0503020203050203" pitchFamily="34" charset="77"/>
                </a:rPr>
                <a:t>Domain</a:t>
              </a:r>
              <a:r>
                <a:rPr lang="it-CH" sz="800" dirty="0">
                  <a:solidFill>
                    <a:schemeClr val="bg1"/>
                  </a:solidFill>
                  <a:effectLst/>
                  <a:latin typeface="DIN Next LT Pro Light" panose="020B0503020203050203" pitchFamily="34" charset="77"/>
                </a:rPr>
                <a:t> </a:t>
              </a:r>
              <a:br>
                <a:rPr lang="it-CH" sz="800" dirty="0">
                  <a:solidFill>
                    <a:schemeClr val="bg1"/>
                  </a:solidFill>
                  <a:effectLst/>
                  <a:latin typeface="DIN Next LT Pro Light" panose="020B0503020203050203" pitchFamily="34" charset="77"/>
                </a:rPr>
              </a:br>
              <a:r>
                <a:rPr lang="it-CH" sz="800" dirty="0">
                  <a:solidFill>
                    <a:schemeClr val="bg1"/>
                  </a:solidFill>
                  <a:effectLst/>
                  <a:latin typeface="DIN Next LT Pro Light" panose="020B0503020203050203" pitchFamily="34" charset="77"/>
                </a:rPr>
                <a:t>Hydropower; </a:t>
              </a:r>
              <a:br>
                <a:rPr lang="it-CH" sz="800" dirty="0">
                  <a:solidFill>
                    <a:schemeClr val="bg1"/>
                  </a:solidFill>
                  <a:effectLst/>
                  <a:latin typeface="DIN Next LT Pro Light" panose="020B0503020203050203" pitchFamily="34" charset="77"/>
                </a:rPr>
              </a:br>
              <a:r>
                <a:rPr lang="it-CH" sz="800" dirty="0">
                  <a:solidFill>
                    <a:schemeClr val="bg1"/>
                  </a:solidFill>
                  <a:effectLst/>
                  <a:latin typeface="DIN Next LT Pro Light" panose="020B0503020203050203" pitchFamily="34" charset="77"/>
                </a:rPr>
                <a:t>Tunnel &amp; Underground</a:t>
              </a:r>
            </a:p>
            <a:p>
              <a:pPr>
                <a:lnSpc>
                  <a:spcPct val="90000"/>
                </a:lnSpc>
                <a:spcAft>
                  <a:spcPts val="300"/>
                </a:spcAft>
              </a:pPr>
              <a:r>
                <a:rPr lang="it-CH" sz="800" b="1" dirty="0">
                  <a:solidFill>
                    <a:schemeClr val="bg1"/>
                  </a:solidFill>
                  <a:effectLst/>
                  <a:latin typeface="DIN Next LT Pro" panose="020B0503020203050203" pitchFamily="34" charset="77"/>
                </a:rPr>
                <a:t>Client </a:t>
              </a:r>
              <a:br>
                <a:rPr lang="it-CH" sz="800" b="1" dirty="0">
                  <a:solidFill>
                    <a:schemeClr val="bg1"/>
                  </a:solidFill>
                  <a:effectLst/>
                  <a:latin typeface="DIN Next LT Pro" panose="020B0503020203050203" pitchFamily="34" charset="77"/>
                </a:rPr>
              </a:br>
              <a:r>
                <a:rPr lang="it-CH" sz="800" dirty="0">
                  <a:solidFill>
                    <a:schemeClr val="bg1"/>
                  </a:solidFill>
                  <a:effectLst/>
                  <a:latin typeface="DIN Next LT Pro Light" panose="020B0503020203050203" pitchFamily="34" charset="77"/>
                </a:rPr>
                <a:t>AXPO AG</a:t>
              </a:r>
            </a:p>
            <a:p>
              <a:pPr>
                <a:lnSpc>
                  <a:spcPct val="90000"/>
                </a:lnSpc>
                <a:spcAft>
                  <a:spcPts val="300"/>
                </a:spcAft>
              </a:pPr>
              <a:r>
                <a:rPr lang="it-CH" sz="800" b="1" dirty="0">
                  <a:solidFill>
                    <a:schemeClr val="bg1"/>
                  </a:solidFill>
                  <a:effectLst/>
                  <a:latin typeface="DIN Next LT Pro" panose="020B0503020203050203" pitchFamily="34" charset="77"/>
                </a:rPr>
                <a:t>Time frame</a:t>
              </a:r>
              <a:br>
                <a:rPr lang="it-CH" sz="800" b="1" dirty="0">
                  <a:solidFill>
                    <a:schemeClr val="bg1"/>
                  </a:solidFill>
                  <a:effectLst/>
                  <a:latin typeface="DIN Next LT Pro" panose="020B0503020203050203" pitchFamily="34" charset="77"/>
                </a:rPr>
              </a:br>
              <a:r>
                <a:rPr lang="it-CH" sz="800" dirty="0">
                  <a:solidFill>
                    <a:schemeClr val="bg1"/>
                  </a:solidFill>
                  <a:effectLst/>
                  <a:latin typeface="DIN Next LT Pro Light" panose="020B0503020203050203" pitchFamily="34" charset="77"/>
                </a:rPr>
                <a:t>2007-2019</a:t>
              </a:r>
              <a:endParaRPr lang="it-CH" sz="800" dirty="0">
                <a:solidFill>
                  <a:schemeClr val="bg1"/>
                </a:solidFill>
                <a:effectLst/>
                <a:latin typeface="DIN Next LT Pro" panose="020B0503020203050203" pitchFamily="34" charset="77"/>
              </a:endParaRPr>
            </a:p>
            <a:p>
              <a:pPr>
                <a:lnSpc>
                  <a:spcPct val="90000"/>
                </a:lnSpc>
                <a:spcAft>
                  <a:spcPts val="300"/>
                </a:spcAft>
              </a:pPr>
              <a:r>
                <a:rPr lang="it-CH" sz="800" b="1" dirty="0">
                  <a:solidFill>
                    <a:schemeClr val="bg1"/>
                  </a:solidFill>
                  <a:effectLst/>
                  <a:latin typeface="DIN Next LT Pro" panose="020B0503020203050203" pitchFamily="34" charset="77"/>
                </a:rPr>
                <a:t>Construction cost</a:t>
              </a:r>
              <a:br>
                <a:rPr lang="it-CH" sz="800" b="1" dirty="0">
                  <a:solidFill>
                    <a:schemeClr val="bg1"/>
                  </a:solidFill>
                  <a:effectLst/>
                  <a:latin typeface="DIN Next LT Pro" panose="020B0503020203050203" pitchFamily="34" charset="77"/>
                </a:rPr>
              </a:br>
              <a:r>
                <a:rPr lang="it-CH" sz="800" dirty="0">
                  <a:solidFill>
                    <a:schemeClr val="bg1"/>
                  </a:solidFill>
                  <a:effectLst/>
                  <a:latin typeface="DIN Next LT Pro Light" panose="020B0503020203050203" pitchFamily="34" charset="77"/>
                </a:rPr>
                <a:t>CHF 1’800’000’000</a:t>
              </a:r>
            </a:p>
          </p:txBody>
        </p:sp>
        <p:pic>
          <p:nvPicPr>
            <p:cNvPr id="8" name="Immagine 7" descr="Immagine che contiene pietra&#10;&#10;Descrizione generata automaticamente">
              <a:extLst>
                <a:ext uri="{FF2B5EF4-FFF2-40B4-BE49-F238E27FC236}">
                  <a16:creationId xmlns:a16="http://schemas.microsoft.com/office/drawing/2014/main" id="{AA60ECF0-F386-4549-9A4D-1383ED9DEF68}"/>
                </a:ext>
              </a:extLst>
            </p:cNvPr>
            <p:cNvPicPr>
              <a:picLocks noChangeAspect="1"/>
            </p:cNvPicPr>
            <p:nvPr/>
          </p:nvPicPr>
          <p:blipFill rotWithShape="1">
            <a:blip r:embed="rId5"/>
            <a:srcRect l="8049" t="10353" r="8049" b="8303"/>
            <a:stretch/>
          </p:blipFill>
          <p:spPr>
            <a:xfrm>
              <a:off x="327447" y="941173"/>
              <a:ext cx="1792800" cy="1426511"/>
            </a:xfrm>
            <a:prstGeom prst="rect">
              <a:avLst/>
            </a:prstGeom>
          </p:spPr>
        </p:pic>
      </p:grpSp>
      <p:grpSp>
        <p:nvGrpSpPr>
          <p:cNvPr id="17" name="Gruppo 16">
            <a:extLst>
              <a:ext uri="{FF2B5EF4-FFF2-40B4-BE49-F238E27FC236}">
                <a16:creationId xmlns:a16="http://schemas.microsoft.com/office/drawing/2014/main" id="{A1998C43-D8B7-AC43-B9E5-2F6CB517F1EE}"/>
              </a:ext>
            </a:extLst>
          </p:cNvPr>
          <p:cNvGrpSpPr/>
          <p:nvPr/>
        </p:nvGrpSpPr>
        <p:grpSpPr>
          <a:xfrm>
            <a:off x="2555696" y="937999"/>
            <a:ext cx="1800000" cy="3678499"/>
            <a:chOff x="2548634" y="937999"/>
            <a:chExt cx="1800000" cy="3678499"/>
          </a:xfrm>
        </p:grpSpPr>
        <p:sp>
          <p:nvSpPr>
            <p:cNvPr id="9" name="CasellaDiTesto 8">
              <a:extLst>
                <a:ext uri="{FF2B5EF4-FFF2-40B4-BE49-F238E27FC236}">
                  <a16:creationId xmlns:a16="http://schemas.microsoft.com/office/drawing/2014/main" id="{5D497944-A4D4-6242-B7AE-34679A635968}"/>
                </a:ext>
              </a:extLst>
            </p:cNvPr>
            <p:cNvSpPr txBox="1"/>
            <p:nvPr/>
          </p:nvSpPr>
          <p:spPr>
            <a:xfrm>
              <a:off x="2548634" y="937999"/>
              <a:ext cx="1800000" cy="3678499"/>
            </a:xfrm>
            <a:prstGeom prst="rect">
              <a:avLst/>
            </a:prstGeom>
            <a:solidFill>
              <a:schemeClr val="tx1">
                <a:alpha val="50000"/>
              </a:schemeClr>
            </a:solidFill>
            <a:ln w="3175">
              <a:solidFill>
                <a:schemeClr val="bg1"/>
              </a:solidFill>
            </a:ln>
          </p:spPr>
          <p:txBody>
            <a:bodyPr wrap="square" lIns="108000" tIns="1548000" rIns="108000" bIns="36000" rtlCol="0">
              <a:spAutoFit/>
            </a:bodyPr>
            <a:lstStyle/>
            <a:p>
              <a:pPr>
                <a:lnSpc>
                  <a:spcPct val="90000"/>
                </a:lnSpc>
                <a:spcAft>
                  <a:spcPts val="300"/>
                </a:spcAft>
              </a:pPr>
              <a:r>
                <a:rPr lang="it-CH" b="1" dirty="0">
                  <a:solidFill>
                    <a:schemeClr val="bg1"/>
                  </a:solidFill>
                  <a:effectLst/>
                  <a:latin typeface="DIN Next Slab Pro" panose="02080504020205020204" pitchFamily="18" charset="77"/>
                </a:rPr>
                <a:t>CERN</a:t>
              </a:r>
              <a:r>
                <a:rPr lang="it-CH" sz="2400" b="1" dirty="0">
                  <a:solidFill>
                    <a:schemeClr val="bg1"/>
                  </a:solidFill>
                  <a:effectLst/>
                  <a:latin typeface="DIN Next Slab Pro" panose="02080504020205020204" pitchFamily="18" charset="77"/>
                </a:rPr>
                <a:t> </a:t>
              </a:r>
              <a:br>
                <a:rPr lang="it-CH" sz="2400" b="1" dirty="0">
                  <a:solidFill>
                    <a:schemeClr val="bg1"/>
                  </a:solidFill>
                  <a:effectLst/>
                  <a:latin typeface="DIN Next Slab Pro" panose="02080504020205020204" pitchFamily="18" charset="77"/>
                </a:rPr>
              </a:br>
              <a:r>
                <a:rPr lang="it-CH" sz="800" b="1" dirty="0">
                  <a:solidFill>
                    <a:schemeClr val="bg1"/>
                  </a:solidFill>
                  <a:effectLst/>
                  <a:latin typeface="DIN Next Slab Pro" panose="02080504020205020204" pitchFamily="18" charset="77"/>
                </a:rPr>
                <a:t>High Luminosity Large Hadron Collider (HL-LHC), Point 5</a:t>
              </a:r>
              <a:endParaRPr lang="it-CH" sz="800" dirty="0">
                <a:solidFill>
                  <a:schemeClr val="bg1"/>
                </a:solidFill>
                <a:effectLst/>
                <a:latin typeface="DIN Next Slab Pro" panose="02080504020205020204" pitchFamily="18" charset="77"/>
              </a:endParaRPr>
            </a:p>
            <a:p>
              <a:pPr>
                <a:lnSpc>
                  <a:spcPct val="90000"/>
                </a:lnSpc>
                <a:spcAft>
                  <a:spcPts val="300"/>
                </a:spcAft>
              </a:pPr>
              <a:r>
                <a:rPr lang="it-CH" sz="800" b="1" dirty="0">
                  <a:solidFill>
                    <a:schemeClr val="bg1"/>
                  </a:solidFill>
                  <a:effectLst/>
                  <a:latin typeface="DIN Next LT Pro" panose="020B0503020203050203" pitchFamily="34" charset="77"/>
                </a:rPr>
                <a:t>Country </a:t>
              </a:r>
              <a:br>
                <a:rPr lang="it-CH" sz="800" b="1" dirty="0">
                  <a:solidFill>
                    <a:schemeClr val="bg1"/>
                  </a:solidFill>
                  <a:effectLst/>
                  <a:latin typeface="DIN Next LT Pro" panose="020B0503020203050203" pitchFamily="34" charset="77"/>
                </a:rPr>
              </a:br>
              <a:r>
                <a:rPr lang="it-CH" sz="800" dirty="0">
                  <a:solidFill>
                    <a:schemeClr val="bg1"/>
                  </a:solidFill>
                  <a:effectLst/>
                  <a:latin typeface="DIN Next LT Pro Light" panose="020B0503020203050203" pitchFamily="34" charset="77"/>
                </a:rPr>
                <a:t>France</a:t>
              </a:r>
            </a:p>
            <a:p>
              <a:pPr>
                <a:lnSpc>
                  <a:spcPct val="90000"/>
                </a:lnSpc>
                <a:spcAft>
                  <a:spcPts val="300"/>
                </a:spcAft>
              </a:pPr>
              <a:r>
                <a:rPr lang="it-CH" sz="800" b="1" dirty="0">
                  <a:solidFill>
                    <a:schemeClr val="bg1"/>
                  </a:solidFill>
                  <a:effectLst/>
                  <a:latin typeface="DIN Next LT Pro" panose="020B0503020203050203" pitchFamily="34" charset="77"/>
                </a:rPr>
                <a:t>Domain</a:t>
              </a:r>
              <a:r>
                <a:rPr lang="it-CH" sz="800" dirty="0">
                  <a:solidFill>
                    <a:schemeClr val="bg1"/>
                  </a:solidFill>
                  <a:effectLst/>
                  <a:latin typeface="DIN Next LT Pro Light" panose="020B0503020203050203" pitchFamily="34" charset="77"/>
                </a:rPr>
                <a:t> </a:t>
              </a:r>
              <a:br>
                <a:rPr lang="it-CH" sz="800" dirty="0">
                  <a:solidFill>
                    <a:schemeClr val="bg1"/>
                  </a:solidFill>
                  <a:effectLst/>
                  <a:latin typeface="DIN Next LT Pro Light" panose="020B0503020203050203" pitchFamily="34" charset="77"/>
                </a:rPr>
              </a:br>
              <a:r>
                <a:rPr lang="it-CH" sz="800" dirty="0">
                  <a:solidFill>
                    <a:schemeClr val="bg1"/>
                  </a:solidFill>
                  <a:effectLst/>
                  <a:latin typeface="DIN Next LT Pro Light" panose="020B0503020203050203" pitchFamily="34" charset="77"/>
                </a:rPr>
                <a:t>Buildings - civil engineering; </a:t>
              </a:r>
              <a:br>
                <a:rPr lang="it-CH" sz="800" dirty="0">
                  <a:solidFill>
                    <a:schemeClr val="bg1"/>
                  </a:solidFill>
                  <a:effectLst/>
                  <a:latin typeface="DIN Next LT Pro Light" panose="020B0503020203050203" pitchFamily="34" charset="77"/>
                </a:rPr>
              </a:br>
              <a:r>
                <a:rPr lang="it-CH" sz="800" dirty="0">
                  <a:solidFill>
                    <a:schemeClr val="bg1"/>
                  </a:solidFill>
                  <a:effectLst/>
                  <a:latin typeface="DIN Next LT Pro Light" panose="020B0503020203050203" pitchFamily="34" charset="77"/>
                </a:rPr>
                <a:t>Tunnel &amp; Underground</a:t>
              </a:r>
            </a:p>
            <a:p>
              <a:pPr>
                <a:lnSpc>
                  <a:spcPct val="90000"/>
                </a:lnSpc>
                <a:spcAft>
                  <a:spcPts val="300"/>
                </a:spcAft>
              </a:pPr>
              <a:r>
                <a:rPr lang="it-CH" sz="800" b="1" dirty="0">
                  <a:solidFill>
                    <a:schemeClr val="bg1"/>
                  </a:solidFill>
                  <a:effectLst/>
                  <a:latin typeface="DIN Next LT Pro" panose="020B0503020203050203" pitchFamily="34" charset="77"/>
                </a:rPr>
                <a:t>Client </a:t>
              </a:r>
              <a:br>
                <a:rPr lang="it-CH" sz="800" b="1" dirty="0">
                  <a:solidFill>
                    <a:schemeClr val="bg1"/>
                  </a:solidFill>
                  <a:effectLst/>
                  <a:latin typeface="DIN Next LT Pro" panose="020B0503020203050203" pitchFamily="34" charset="77"/>
                </a:rPr>
              </a:br>
              <a:r>
                <a:rPr lang="it-CH" sz="800" dirty="0">
                  <a:solidFill>
                    <a:schemeClr val="bg1"/>
                  </a:solidFill>
                  <a:effectLst/>
                  <a:latin typeface="DIN Next LT Pro Light" panose="020B0503020203050203" pitchFamily="34" charset="77"/>
                </a:rPr>
                <a:t>CERN (European Organization for Nuclear Research)</a:t>
              </a:r>
            </a:p>
            <a:p>
              <a:pPr>
                <a:lnSpc>
                  <a:spcPct val="90000"/>
                </a:lnSpc>
                <a:spcAft>
                  <a:spcPts val="300"/>
                </a:spcAft>
              </a:pPr>
              <a:r>
                <a:rPr lang="it-CH" sz="800" b="1" dirty="0">
                  <a:solidFill>
                    <a:schemeClr val="bg1"/>
                  </a:solidFill>
                  <a:effectLst/>
                  <a:latin typeface="DIN Next LT Pro" panose="020B0503020203050203" pitchFamily="34" charset="77"/>
                </a:rPr>
                <a:t>Time frame</a:t>
              </a:r>
              <a:br>
                <a:rPr lang="it-CH" sz="800" b="1" dirty="0">
                  <a:solidFill>
                    <a:schemeClr val="bg1"/>
                  </a:solidFill>
                  <a:effectLst/>
                  <a:latin typeface="DIN Next LT Pro" panose="020B0503020203050203" pitchFamily="34" charset="77"/>
                </a:rPr>
              </a:br>
              <a:r>
                <a:rPr lang="it-CH" sz="800" dirty="0">
                  <a:solidFill>
                    <a:schemeClr val="bg1"/>
                  </a:solidFill>
                  <a:effectLst/>
                  <a:latin typeface="DIN Next LT Pro Light" panose="020B0503020203050203" pitchFamily="34" charset="77"/>
                </a:rPr>
                <a:t>2016-2024</a:t>
              </a:r>
              <a:endParaRPr lang="it-CH" sz="800" dirty="0">
                <a:solidFill>
                  <a:schemeClr val="bg1"/>
                </a:solidFill>
                <a:effectLst/>
                <a:latin typeface="DIN Next LT Pro" panose="020B0503020203050203" pitchFamily="34" charset="77"/>
              </a:endParaRPr>
            </a:p>
            <a:p>
              <a:pPr>
                <a:lnSpc>
                  <a:spcPct val="90000"/>
                </a:lnSpc>
                <a:spcAft>
                  <a:spcPts val="300"/>
                </a:spcAft>
              </a:pPr>
              <a:r>
                <a:rPr lang="it-CH" sz="800" b="1" dirty="0">
                  <a:solidFill>
                    <a:schemeClr val="bg1"/>
                  </a:solidFill>
                  <a:effectLst/>
                  <a:latin typeface="DIN Next LT Pro" panose="020B0503020203050203" pitchFamily="34" charset="77"/>
                </a:rPr>
                <a:t>Construction cost</a:t>
              </a:r>
              <a:br>
                <a:rPr lang="it-CH" sz="800" b="1" dirty="0">
                  <a:solidFill>
                    <a:schemeClr val="bg1"/>
                  </a:solidFill>
                  <a:effectLst/>
                  <a:latin typeface="DIN Next LT Pro" panose="020B0503020203050203" pitchFamily="34" charset="77"/>
                </a:rPr>
              </a:br>
              <a:r>
                <a:rPr lang="it-CH" sz="800" dirty="0">
                  <a:solidFill>
                    <a:schemeClr val="bg1"/>
                  </a:solidFill>
                  <a:effectLst/>
                  <a:latin typeface="DIN Next LT Pro Light" panose="020B0503020203050203" pitchFamily="34" charset="77"/>
                </a:rPr>
                <a:t>€ 65’000’000</a:t>
              </a:r>
            </a:p>
          </p:txBody>
        </p:sp>
        <p:pic>
          <p:nvPicPr>
            <p:cNvPr id="10" name="Immagine 9">
              <a:extLst>
                <a:ext uri="{FF2B5EF4-FFF2-40B4-BE49-F238E27FC236}">
                  <a16:creationId xmlns:a16="http://schemas.microsoft.com/office/drawing/2014/main" id="{4D6AC7D4-EF0A-9D4E-98DB-5FC07E3FB577}"/>
                </a:ext>
              </a:extLst>
            </p:cNvPr>
            <p:cNvPicPr>
              <a:picLocks/>
            </p:cNvPicPr>
            <p:nvPr/>
          </p:nvPicPr>
          <p:blipFill rotWithShape="1">
            <a:blip r:embed="rId6"/>
            <a:srcRect l="16098" t="1235" b="4782"/>
            <a:stretch/>
          </p:blipFill>
          <p:spPr>
            <a:xfrm>
              <a:off x="2552234" y="941173"/>
              <a:ext cx="1792800" cy="1440000"/>
            </a:xfrm>
            <a:prstGeom prst="rect">
              <a:avLst/>
            </a:prstGeom>
          </p:spPr>
        </p:pic>
      </p:grpSp>
      <p:sp>
        <p:nvSpPr>
          <p:cNvPr id="11" name="CasellaDiTesto 10">
            <a:extLst>
              <a:ext uri="{FF2B5EF4-FFF2-40B4-BE49-F238E27FC236}">
                <a16:creationId xmlns:a16="http://schemas.microsoft.com/office/drawing/2014/main" id="{FDA1D5F4-D78F-E840-BC5A-3CEDFB159535}"/>
              </a:ext>
            </a:extLst>
          </p:cNvPr>
          <p:cNvSpPr txBox="1"/>
          <p:nvPr/>
        </p:nvSpPr>
        <p:spPr>
          <a:xfrm>
            <a:off x="2045771" y="263612"/>
            <a:ext cx="6774379" cy="461665"/>
          </a:xfrm>
          <a:prstGeom prst="rect">
            <a:avLst/>
          </a:prstGeom>
          <a:noFill/>
        </p:spPr>
        <p:txBody>
          <a:bodyPr wrap="square" lIns="0" tIns="0" rIns="0" bIns="0">
            <a:spAutoFit/>
          </a:bodyPr>
          <a:lstStyle/>
          <a:p>
            <a:r>
              <a:rPr lang="it-CH" sz="3000" b="1" dirty="0">
                <a:solidFill>
                  <a:schemeClr val="bg1"/>
                </a:solidFill>
                <a:effectLst/>
                <a:latin typeface="DIN Next LT Pro" panose="020B0503020203050203" pitchFamily="34" charset="77"/>
              </a:rPr>
              <a:t>: a selection of our iconic projects</a:t>
            </a:r>
            <a:endParaRPr lang="it-CH" sz="3000" dirty="0">
              <a:solidFill>
                <a:schemeClr val="bg1"/>
              </a:solidFill>
              <a:effectLst/>
              <a:latin typeface="DIN Next LT Pro" panose="020B0503020203050203" pitchFamily="34" charset="77"/>
            </a:endParaRPr>
          </a:p>
        </p:txBody>
      </p:sp>
    </p:spTree>
    <p:extLst>
      <p:ext uri="{BB962C8B-B14F-4D97-AF65-F5344CB8AC3E}">
        <p14:creationId xmlns:p14="http://schemas.microsoft.com/office/powerpoint/2010/main" val="819259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DF4EC4B1-51AF-634A-A0DB-B66C57493EEE}"/>
              </a:ext>
            </a:extLst>
          </p:cNvPr>
          <p:cNvSpPr txBox="1"/>
          <p:nvPr/>
        </p:nvSpPr>
        <p:spPr>
          <a:xfrm>
            <a:off x="323850" y="263612"/>
            <a:ext cx="1721921" cy="461665"/>
          </a:xfrm>
          <a:prstGeom prst="rect">
            <a:avLst/>
          </a:prstGeom>
          <a:noFill/>
        </p:spPr>
        <p:txBody>
          <a:bodyPr wrap="square" lIns="0" tIns="0" rIns="0" bIns="0">
            <a:spAutoFit/>
          </a:bodyPr>
          <a:lstStyle/>
          <a:p>
            <a:r>
              <a:rPr lang="it-CH" sz="3000" b="1" dirty="0">
                <a:solidFill>
                  <a:schemeClr val="bg1"/>
                </a:solidFill>
                <a:effectLst/>
                <a:latin typeface="DIN Next LT Pro" panose="020B0503020203050203" pitchFamily="34" charset="77"/>
              </a:rPr>
              <a:t>CompleXL</a:t>
            </a:r>
            <a:endParaRPr lang="it-CH" sz="3000" dirty="0">
              <a:solidFill>
                <a:schemeClr val="bg1"/>
              </a:solidFill>
              <a:effectLst/>
              <a:latin typeface="DIN Next LT Pro" panose="020B0503020203050203" pitchFamily="34" charset="77"/>
            </a:endParaRPr>
          </a:p>
        </p:txBody>
      </p:sp>
      <p:sp>
        <p:nvSpPr>
          <p:cNvPr id="11" name="CasellaDiTesto 10">
            <a:extLst>
              <a:ext uri="{FF2B5EF4-FFF2-40B4-BE49-F238E27FC236}">
                <a16:creationId xmlns:a16="http://schemas.microsoft.com/office/drawing/2014/main" id="{FDA1D5F4-D78F-E840-BC5A-3CEDFB159535}"/>
              </a:ext>
            </a:extLst>
          </p:cNvPr>
          <p:cNvSpPr txBox="1"/>
          <p:nvPr/>
        </p:nvSpPr>
        <p:spPr>
          <a:xfrm>
            <a:off x="2045771" y="263612"/>
            <a:ext cx="6774379" cy="461665"/>
          </a:xfrm>
          <a:prstGeom prst="rect">
            <a:avLst/>
          </a:prstGeom>
          <a:noFill/>
        </p:spPr>
        <p:txBody>
          <a:bodyPr wrap="square" lIns="0" tIns="0" rIns="0" bIns="0">
            <a:spAutoFit/>
          </a:bodyPr>
          <a:lstStyle/>
          <a:p>
            <a:r>
              <a:rPr lang="it-CH" sz="3000" b="1" dirty="0">
                <a:solidFill>
                  <a:schemeClr val="bg1"/>
                </a:solidFill>
                <a:effectLst/>
                <a:latin typeface="DIN Next LT Pro" panose="020B0503020203050203" pitchFamily="34" charset="77"/>
              </a:rPr>
              <a:t>: a selection of our iconic projects</a:t>
            </a:r>
            <a:endParaRPr lang="it-CH" sz="3000" dirty="0">
              <a:solidFill>
                <a:schemeClr val="bg1"/>
              </a:solidFill>
              <a:effectLst/>
              <a:latin typeface="DIN Next LT Pro" panose="020B0503020203050203" pitchFamily="34" charset="77"/>
            </a:endParaRPr>
          </a:p>
        </p:txBody>
      </p:sp>
      <p:sp>
        <p:nvSpPr>
          <p:cNvPr id="9" name="CasellaDiTesto 8">
            <a:extLst>
              <a:ext uri="{FF2B5EF4-FFF2-40B4-BE49-F238E27FC236}">
                <a16:creationId xmlns:a16="http://schemas.microsoft.com/office/drawing/2014/main" id="{5D497944-A4D4-6242-B7AE-34679A635968}"/>
              </a:ext>
            </a:extLst>
          </p:cNvPr>
          <p:cNvSpPr txBox="1"/>
          <p:nvPr/>
        </p:nvSpPr>
        <p:spPr>
          <a:xfrm>
            <a:off x="2555949" y="937999"/>
            <a:ext cx="1800000" cy="3548652"/>
          </a:xfrm>
          <a:prstGeom prst="rect">
            <a:avLst/>
          </a:prstGeom>
          <a:solidFill>
            <a:schemeClr val="tx1">
              <a:alpha val="50000"/>
            </a:schemeClr>
          </a:solidFill>
          <a:ln w="3175">
            <a:solidFill>
              <a:schemeClr val="bg1"/>
            </a:solidFill>
          </a:ln>
        </p:spPr>
        <p:txBody>
          <a:bodyPr wrap="square" lIns="108000" tIns="1584000" rIns="108000" bIns="36000" rtlCol="0">
            <a:spAutoFit/>
          </a:bodyPr>
          <a:lstStyle/>
          <a:p>
            <a:pPr>
              <a:lnSpc>
                <a:spcPct val="90000"/>
              </a:lnSpc>
              <a:spcAft>
                <a:spcPts val="300"/>
              </a:spcAft>
            </a:pPr>
            <a:r>
              <a:rPr lang="it-CH" b="1" dirty="0">
                <a:solidFill>
                  <a:srgbClr val="FFFFFF"/>
                </a:solidFill>
                <a:effectLst/>
                <a:latin typeface="DIN Next Slab Pro" panose="02080504020205020204" pitchFamily="18" charset="77"/>
              </a:rPr>
              <a:t>Friendship Bridge </a:t>
            </a:r>
            <a:br>
              <a:rPr lang="it-CH" sz="2400" b="1" dirty="0">
                <a:solidFill>
                  <a:srgbClr val="FFFFFF"/>
                </a:solidFill>
                <a:effectLst/>
                <a:latin typeface="DIN Next Slab Pro" panose="02080504020205020204" pitchFamily="18" charset="77"/>
              </a:rPr>
            </a:br>
            <a:r>
              <a:rPr lang="it-CH" sz="800" b="1" dirty="0">
                <a:solidFill>
                  <a:srgbClr val="FFFFFF"/>
                </a:solidFill>
                <a:effectLst/>
                <a:latin typeface="DIN Next Slab Pro" panose="02080504020205020204" pitchFamily="18" charset="77"/>
              </a:rPr>
              <a:t>over the South China Sea</a:t>
            </a:r>
            <a:endParaRPr lang="it-CH" sz="800" b="1" dirty="0">
              <a:solidFill>
                <a:schemeClr val="bg1"/>
              </a:solidFill>
              <a:latin typeface="DIN Next Slab Pro" panose="02080504020205020204" pitchFamily="18" charset="77"/>
            </a:endParaRPr>
          </a:p>
          <a:p>
            <a:pPr>
              <a:lnSpc>
                <a:spcPct val="90000"/>
              </a:lnSpc>
              <a:spcAft>
                <a:spcPts val="300"/>
              </a:spcAft>
            </a:pPr>
            <a:r>
              <a:rPr lang="it-CH" sz="800" b="1" dirty="0">
                <a:solidFill>
                  <a:schemeClr val="bg1"/>
                </a:solidFill>
                <a:effectLst/>
                <a:latin typeface="DIN Next LT Pro" panose="020B0503020203050203" pitchFamily="34" charset="77"/>
              </a:rPr>
              <a:t>Country </a:t>
            </a:r>
            <a:br>
              <a:rPr lang="it-CH" sz="800" b="1" dirty="0">
                <a:solidFill>
                  <a:schemeClr val="bg1"/>
                </a:solidFill>
                <a:effectLst/>
                <a:latin typeface="DIN Next LT Pro" panose="020B0503020203050203" pitchFamily="34" charset="77"/>
              </a:rPr>
            </a:br>
            <a:r>
              <a:rPr lang="it-CH" sz="800" dirty="0">
                <a:solidFill>
                  <a:srgbClr val="FFFFFF"/>
                </a:solidFill>
                <a:effectLst/>
                <a:latin typeface="DIN Next LT Pro Light" panose="020B0303020203050203" pitchFamily="34" charset="77"/>
              </a:rPr>
              <a:t>China</a:t>
            </a:r>
            <a:endParaRPr lang="it-CH" sz="800" dirty="0">
              <a:solidFill>
                <a:schemeClr val="bg1"/>
              </a:solidFill>
              <a:effectLst/>
              <a:latin typeface="DIN Next LT Pro Light" panose="020B0503020203050203" pitchFamily="34" charset="77"/>
            </a:endParaRPr>
          </a:p>
          <a:p>
            <a:pPr>
              <a:lnSpc>
                <a:spcPct val="90000"/>
              </a:lnSpc>
              <a:spcAft>
                <a:spcPts val="300"/>
              </a:spcAft>
            </a:pPr>
            <a:r>
              <a:rPr lang="it-CH" sz="800" b="1" dirty="0">
                <a:solidFill>
                  <a:schemeClr val="bg1"/>
                </a:solidFill>
                <a:effectLst/>
                <a:latin typeface="DIN Next LT Pro" panose="020B0503020203050203" pitchFamily="34" charset="77"/>
              </a:rPr>
              <a:t>Domain</a:t>
            </a:r>
            <a:r>
              <a:rPr lang="it-CH" sz="800" dirty="0">
                <a:solidFill>
                  <a:schemeClr val="bg1"/>
                </a:solidFill>
                <a:effectLst/>
                <a:latin typeface="DIN Next LT Pro Light" panose="020B0503020203050203" pitchFamily="34" charset="77"/>
              </a:rPr>
              <a:t> </a:t>
            </a:r>
            <a:br>
              <a:rPr lang="it-CH" sz="800" dirty="0">
                <a:solidFill>
                  <a:schemeClr val="bg1"/>
                </a:solidFill>
                <a:effectLst/>
                <a:latin typeface="DIN Next LT Pro Light" panose="020B0503020203050203" pitchFamily="34" charset="77"/>
              </a:rPr>
            </a:br>
            <a:r>
              <a:rPr lang="it-CH" sz="800" dirty="0">
                <a:solidFill>
                  <a:srgbClr val="FFFFFF"/>
                </a:solidFill>
                <a:effectLst/>
                <a:latin typeface="DIN Next LT Pro Light" panose="020B0303020203050203" pitchFamily="34" charset="77"/>
              </a:rPr>
              <a:t>Bridges &amp; other Structures</a:t>
            </a:r>
          </a:p>
          <a:p>
            <a:pPr>
              <a:lnSpc>
                <a:spcPct val="90000"/>
              </a:lnSpc>
              <a:spcAft>
                <a:spcPts val="300"/>
              </a:spcAft>
            </a:pPr>
            <a:r>
              <a:rPr lang="it-CH" sz="800" b="1" dirty="0">
                <a:solidFill>
                  <a:schemeClr val="bg1"/>
                </a:solidFill>
                <a:effectLst/>
                <a:latin typeface="DIN Next LT Pro" panose="020B0503020203050203" pitchFamily="34" charset="77"/>
              </a:rPr>
              <a:t>Client </a:t>
            </a:r>
            <a:br>
              <a:rPr lang="it-CH" sz="800" b="1" dirty="0">
                <a:solidFill>
                  <a:schemeClr val="bg1"/>
                </a:solidFill>
                <a:effectLst/>
                <a:latin typeface="DIN Next LT Pro" panose="020B0503020203050203" pitchFamily="34" charset="77"/>
              </a:rPr>
            </a:br>
            <a:r>
              <a:rPr lang="it-CH" sz="800" dirty="0">
                <a:solidFill>
                  <a:srgbClr val="FFFFFF"/>
                </a:solidFill>
                <a:effectLst/>
                <a:latin typeface="DIN Next LT Pro Light" panose="020B0303020203050203" pitchFamily="34" charset="77"/>
              </a:rPr>
              <a:t>Government of Macau</a:t>
            </a:r>
          </a:p>
          <a:p>
            <a:pPr>
              <a:lnSpc>
                <a:spcPct val="90000"/>
              </a:lnSpc>
              <a:spcAft>
                <a:spcPts val="300"/>
              </a:spcAft>
            </a:pPr>
            <a:r>
              <a:rPr lang="it-CH" sz="800" b="1" dirty="0">
                <a:solidFill>
                  <a:schemeClr val="bg1"/>
                </a:solidFill>
                <a:effectLst/>
                <a:latin typeface="DIN Next LT Pro" panose="020B0503020203050203" pitchFamily="34" charset="77"/>
              </a:rPr>
              <a:t>Time frame</a:t>
            </a:r>
            <a:br>
              <a:rPr lang="it-CH" sz="800" b="1" dirty="0">
                <a:solidFill>
                  <a:schemeClr val="bg1"/>
                </a:solidFill>
                <a:effectLst/>
                <a:latin typeface="DIN Next LT Pro" panose="020B0503020203050203" pitchFamily="34" charset="77"/>
              </a:rPr>
            </a:br>
            <a:r>
              <a:rPr lang="it-CH" sz="800" dirty="0">
                <a:solidFill>
                  <a:srgbClr val="FFFFFF"/>
                </a:solidFill>
                <a:effectLst/>
                <a:latin typeface="DIN Next LT Pro Light" panose="020B0303020203050203" pitchFamily="34" charset="77"/>
              </a:rPr>
              <a:t>1994</a:t>
            </a:r>
          </a:p>
          <a:p>
            <a:pPr>
              <a:lnSpc>
                <a:spcPct val="90000"/>
              </a:lnSpc>
              <a:spcAft>
                <a:spcPts val="300"/>
              </a:spcAft>
            </a:pPr>
            <a:r>
              <a:rPr lang="it-CH" sz="800" b="1" dirty="0">
                <a:solidFill>
                  <a:schemeClr val="bg1"/>
                </a:solidFill>
                <a:effectLst/>
                <a:latin typeface="DIN Next LT Pro" panose="020B0503020203050203" pitchFamily="34" charset="77"/>
              </a:rPr>
              <a:t>Construction cost</a:t>
            </a:r>
            <a:br>
              <a:rPr lang="it-CH" sz="800" b="1" dirty="0">
                <a:solidFill>
                  <a:schemeClr val="bg1"/>
                </a:solidFill>
                <a:effectLst/>
                <a:latin typeface="DIN Next LT Pro" panose="020B0503020203050203" pitchFamily="34" charset="77"/>
              </a:rPr>
            </a:br>
            <a:r>
              <a:rPr lang="it-CH" sz="800" dirty="0">
                <a:solidFill>
                  <a:srgbClr val="FFFFFF"/>
                </a:solidFill>
                <a:effectLst/>
                <a:latin typeface="DIN Next LT Pro Light" panose="020B0303020203050203" pitchFamily="34" charset="77"/>
              </a:rPr>
              <a:t>USD 55’000’000</a:t>
            </a:r>
          </a:p>
        </p:txBody>
      </p:sp>
      <p:pic>
        <p:nvPicPr>
          <p:cNvPr id="17" name="Immagine 16">
            <a:extLst>
              <a:ext uri="{FF2B5EF4-FFF2-40B4-BE49-F238E27FC236}">
                <a16:creationId xmlns:a16="http://schemas.microsoft.com/office/drawing/2014/main" id="{1D633925-D3AB-DC4A-B086-017AFC06A7B2}"/>
              </a:ext>
            </a:extLst>
          </p:cNvPr>
          <p:cNvPicPr>
            <a:picLocks/>
          </p:cNvPicPr>
          <p:nvPr/>
        </p:nvPicPr>
        <p:blipFill rotWithShape="1">
          <a:blip r:embed="rId3"/>
          <a:srcRect l="54" r="16742"/>
          <a:stretch/>
        </p:blipFill>
        <p:spPr>
          <a:xfrm>
            <a:off x="2559549" y="941173"/>
            <a:ext cx="1792800" cy="1440000"/>
          </a:xfrm>
          <a:prstGeom prst="rect">
            <a:avLst/>
          </a:prstGeom>
        </p:spPr>
      </p:pic>
      <p:sp>
        <p:nvSpPr>
          <p:cNvPr id="7" name="CasellaDiTesto 6">
            <a:extLst>
              <a:ext uri="{FF2B5EF4-FFF2-40B4-BE49-F238E27FC236}">
                <a16:creationId xmlns:a16="http://schemas.microsoft.com/office/drawing/2014/main" id="{C75D820C-EE7B-7B47-8124-72F19606CFCC}"/>
              </a:ext>
            </a:extLst>
          </p:cNvPr>
          <p:cNvSpPr txBox="1"/>
          <p:nvPr/>
        </p:nvSpPr>
        <p:spPr>
          <a:xfrm>
            <a:off x="323847" y="940987"/>
            <a:ext cx="1800000" cy="3733899"/>
          </a:xfrm>
          <a:prstGeom prst="rect">
            <a:avLst/>
          </a:prstGeom>
          <a:solidFill>
            <a:schemeClr val="tx1">
              <a:alpha val="50000"/>
            </a:schemeClr>
          </a:solidFill>
          <a:ln w="3175">
            <a:solidFill>
              <a:schemeClr val="bg1"/>
            </a:solidFill>
          </a:ln>
        </p:spPr>
        <p:txBody>
          <a:bodyPr wrap="square" lIns="108000" tIns="1548000" rIns="108000" bIns="36000" rtlCol="0">
            <a:spAutoFit/>
          </a:bodyPr>
          <a:lstStyle/>
          <a:p>
            <a:pPr>
              <a:lnSpc>
                <a:spcPct val="90000"/>
              </a:lnSpc>
              <a:spcAft>
                <a:spcPts val="300"/>
              </a:spcAft>
            </a:pPr>
            <a:r>
              <a:rPr lang="it-CH" b="1" dirty="0">
                <a:solidFill>
                  <a:srgbClr val="FFFFFF"/>
                </a:solidFill>
                <a:effectLst/>
                <a:latin typeface="DIN Next Slab Pro" panose="02080504020205020204" pitchFamily="18" charset="77"/>
              </a:rPr>
              <a:t>Riachuelo </a:t>
            </a:r>
            <a:r>
              <a:rPr lang="it-CH" b="1" spc="-20" dirty="0">
                <a:solidFill>
                  <a:srgbClr val="FFFFFF"/>
                </a:solidFill>
                <a:effectLst/>
                <a:latin typeface="DIN Next Slab Pro" panose="02080504020205020204" pitchFamily="18" charset="77"/>
              </a:rPr>
              <a:t>Sewage System</a:t>
            </a:r>
            <a:endParaRPr lang="it-CH" spc="-20" dirty="0">
              <a:solidFill>
                <a:srgbClr val="FFFFFF"/>
              </a:solidFill>
              <a:effectLst/>
              <a:latin typeface="DIN Next Slab Pro" panose="02080504020205020204" pitchFamily="18" charset="77"/>
            </a:endParaRPr>
          </a:p>
          <a:p>
            <a:pPr>
              <a:lnSpc>
                <a:spcPct val="90000"/>
              </a:lnSpc>
              <a:spcAft>
                <a:spcPts val="300"/>
              </a:spcAft>
            </a:pPr>
            <a:r>
              <a:rPr lang="it-CH" sz="800" b="1" dirty="0">
                <a:solidFill>
                  <a:schemeClr val="bg1"/>
                </a:solidFill>
                <a:effectLst/>
                <a:latin typeface="DIN Next LT Pro" panose="020B0503020203050203" pitchFamily="34" charset="77"/>
              </a:rPr>
              <a:t>Country </a:t>
            </a:r>
            <a:br>
              <a:rPr lang="it-CH" sz="800" b="1" dirty="0">
                <a:solidFill>
                  <a:schemeClr val="bg1"/>
                </a:solidFill>
                <a:effectLst/>
                <a:latin typeface="DIN Next LT Pro" panose="020B0503020203050203" pitchFamily="34" charset="77"/>
              </a:rPr>
            </a:br>
            <a:r>
              <a:rPr lang="it-CH" sz="800" dirty="0">
                <a:solidFill>
                  <a:srgbClr val="FFFFFF"/>
                </a:solidFill>
                <a:effectLst/>
                <a:latin typeface="DIN Next LT Pro Light" panose="020B0303020203050203" pitchFamily="34" charset="77"/>
              </a:rPr>
              <a:t>Argentina</a:t>
            </a:r>
            <a:endParaRPr lang="it-CH" sz="800" dirty="0">
              <a:solidFill>
                <a:schemeClr val="bg1"/>
              </a:solidFill>
              <a:effectLst/>
              <a:latin typeface="DIN Next LT Pro Light" panose="020B0503020203050203" pitchFamily="34" charset="77"/>
            </a:endParaRPr>
          </a:p>
          <a:p>
            <a:pPr>
              <a:lnSpc>
                <a:spcPct val="90000"/>
              </a:lnSpc>
              <a:spcAft>
                <a:spcPts val="300"/>
              </a:spcAft>
            </a:pPr>
            <a:r>
              <a:rPr lang="it-CH" sz="800" b="1" dirty="0">
                <a:solidFill>
                  <a:schemeClr val="bg1"/>
                </a:solidFill>
                <a:effectLst/>
                <a:latin typeface="DIN Next LT Pro" panose="020B0503020203050203" pitchFamily="34" charset="77"/>
              </a:rPr>
              <a:t>Domain</a:t>
            </a:r>
            <a:r>
              <a:rPr lang="it-CH" sz="800" dirty="0">
                <a:solidFill>
                  <a:schemeClr val="bg1"/>
                </a:solidFill>
                <a:effectLst/>
                <a:latin typeface="DIN Next LT Pro Light" panose="020B0503020203050203" pitchFamily="34" charset="77"/>
              </a:rPr>
              <a:t> </a:t>
            </a:r>
            <a:br>
              <a:rPr lang="it-CH" sz="800" dirty="0">
                <a:solidFill>
                  <a:schemeClr val="bg1"/>
                </a:solidFill>
                <a:effectLst/>
                <a:latin typeface="DIN Next LT Pro Light" panose="020B0503020203050203" pitchFamily="34" charset="77"/>
              </a:rPr>
            </a:br>
            <a:r>
              <a:rPr lang="it-CH" sz="800" dirty="0">
                <a:solidFill>
                  <a:srgbClr val="FFFFFF"/>
                </a:solidFill>
                <a:effectLst/>
                <a:latin typeface="DIN Next LT Pro Light" panose="020B0303020203050203" pitchFamily="34" charset="77"/>
              </a:rPr>
              <a:t>River engineering; </a:t>
            </a:r>
            <a:br>
              <a:rPr lang="it-CH" sz="800" dirty="0">
                <a:solidFill>
                  <a:srgbClr val="FFFFFF"/>
                </a:solidFill>
                <a:effectLst/>
                <a:latin typeface="DIN Next LT Pro Light" panose="020B0303020203050203" pitchFamily="34" charset="77"/>
              </a:rPr>
            </a:br>
            <a:r>
              <a:rPr lang="it-CH" sz="800" dirty="0">
                <a:solidFill>
                  <a:srgbClr val="FFFFFF"/>
                </a:solidFill>
                <a:effectLst/>
                <a:latin typeface="DIN Next LT Pro Light" panose="020B0303020203050203" pitchFamily="34" charset="77"/>
              </a:rPr>
              <a:t>Water / Wastewater treatment</a:t>
            </a:r>
            <a:endParaRPr lang="it-CH" sz="800" dirty="0">
              <a:solidFill>
                <a:schemeClr val="bg1"/>
              </a:solidFill>
              <a:effectLst/>
              <a:latin typeface="DIN Next LT Pro Light" panose="020B0503020203050203" pitchFamily="34" charset="77"/>
            </a:endParaRPr>
          </a:p>
          <a:p>
            <a:pPr>
              <a:lnSpc>
                <a:spcPct val="90000"/>
              </a:lnSpc>
              <a:spcAft>
                <a:spcPts val="300"/>
              </a:spcAft>
            </a:pPr>
            <a:r>
              <a:rPr lang="it-CH" sz="800" b="1" dirty="0">
                <a:solidFill>
                  <a:schemeClr val="bg1"/>
                </a:solidFill>
                <a:effectLst/>
                <a:latin typeface="DIN Next LT Pro" panose="020B0503020203050203" pitchFamily="34" charset="77"/>
              </a:rPr>
              <a:t>Client </a:t>
            </a:r>
            <a:br>
              <a:rPr lang="it-CH" sz="800" b="1" dirty="0">
                <a:solidFill>
                  <a:schemeClr val="bg1"/>
                </a:solidFill>
                <a:effectLst/>
                <a:latin typeface="DIN Next LT Pro" panose="020B0503020203050203" pitchFamily="34" charset="77"/>
              </a:rPr>
            </a:br>
            <a:r>
              <a:rPr lang="it-CH" sz="800" spc="-20" dirty="0">
                <a:solidFill>
                  <a:srgbClr val="FFFFFF"/>
                </a:solidFill>
                <a:effectLst/>
                <a:latin typeface="DIN Next LT Pro Light" panose="020B0303020203050203" pitchFamily="34" charset="77"/>
              </a:rPr>
              <a:t>Agua y Saneamientos Argentinos S.A.</a:t>
            </a:r>
            <a:endParaRPr lang="it-CH" sz="800" spc="-20" dirty="0">
              <a:solidFill>
                <a:schemeClr val="bg1"/>
              </a:solidFill>
              <a:effectLst/>
              <a:latin typeface="DIN Next LT Pro Light" panose="020B0503020203050203" pitchFamily="34" charset="77"/>
            </a:endParaRPr>
          </a:p>
          <a:p>
            <a:pPr>
              <a:lnSpc>
                <a:spcPct val="90000"/>
              </a:lnSpc>
              <a:spcAft>
                <a:spcPts val="300"/>
              </a:spcAft>
            </a:pPr>
            <a:r>
              <a:rPr lang="it-CH" sz="800" b="1" dirty="0">
                <a:solidFill>
                  <a:schemeClr val="bg1"/>
                </a:solidFill>
                <a:effectLst/>
                <a:latin typeface="DIN Next LT Pro" panose="020B0503020203050203" pitchFamily="34" charset="77"/>
              </a:rPr>
              <a:t>Time frame</a:t>
            </a:r>
            <a:br>
              <a:rPr lang="it-CH" sz="800" b="1" dirty="0">
                <a:solidFill>
                  <a:schemeClr val="bg1"/>
                </a:solidFill>
                <a:effectLst/>
                <a:latin typeface="DIN Next LT Pro" panose="020B0503020203050203" pitchFamily="34" charset="77"/>
              </a:rPr>
            </a:br>
            <a:r>
              <a:rPr lang="it-CH" sz="800" dirty="0">
                <a:solidFill>
                  <a:srgbClr val="FFFFFF"/>
                </a:solidFill>
                <a:effectLst/>
                <a:latin typeface="DIN Next LT Pro Light" panose="020B0303020203050203" pitchFamily="34" charset="77"/>
              </a:rPr>
              <a:t>2014-2021 (Lot 1)</a:t>
            </a:r>
            <a:br>
              <a:rPr lang="it-CH" sz="800" dirty="0">
                <a:solidFill>
                  <a:srgbClr val="FFFFFF"/>
                </a:solidFill>
                <a:effectLst/>
                <a:latin typeface="DIN Next LT Pro Light" panose="020B0303020203050203" pitchFamily="34" charset="77"/>
              </a:rPr>
            </a:br>
            <a:r>
              <a:rPr lang="it-CH" sz="800" dirty="0">
                <a:solidFill>
                  <a:srgbClr val="FFFFFF"/>
                </a:solidFill>
                <a:effectLst/>
                <a:latin typeface="DIN Next LT Pro Light" panose="020B0303020203050203" pitchFamily="34" charset="77"/>
              </a:rPr>
              <a:t>2014-2022 (Lot 3)</a:t>
            </a:r>
            <a:endParaRPr lang="it-CH" sz="800" b="1" dirty="0">
              <a:solidFill>
                <a:srgbClr val="FFFFFF"/>
              </a:solidFill>
              <a:latin typeface="DIN Next LT Pro Light" panose="020B0303020203050203" pitchFamily="34" charset="77"/>
            </a:endParaRPr>
          </a:p>
          <a:p>
            <a:pPr>
              <a:lnSpc>
                <a:spcPct val="90000"/>
              </a:lnSpc>
              <a:spcAft>
                <a:spcPts val="300"/>
              </a:spcAft>
            </a:pPr>
            <a:r>
              <a:rPr lang="it-CH" sz="800" b="1" dirty="0">
                <a:solidFill>
                  <a:schemeClr val="bg1"/>
                </a:solidFill>
                <a:effectLst/>
                <a:latin typeface="DIN Next LT Pro" panose="020B0503020203050203" pitchFamily="34" charset="77"/>
              </a:rPr>
              <a:t>Construction cost</a:t>
            </a:r>
            <a:br>
              <a:rPr lang="it-CH" sz="800" b="1" dirty="0">
                <a:solidFill>
                  <a:schemeClr val="bg1"/>
                </a:solidFill>
                <a:effectLst/>
                <a:latin typeface="DIN Next LT Pro" panose="020B0503020203050203" pitchFamily="34" charset="77"/>
              </a:rPr>
            </a:br>
            <a:r>
              <a:rPr lang="it-CH" sz="800" dirty="0">
                <a:solidFill>
                  <a:srgbClr val="FFFFFF"/>
                </a:solidFill>
                <a:effectLst/>
                <a:latin typeface="DIN Next LT Pro Light" panose="020B0303020203050203" pitchFamily="34" charset="77"/>
              </a:rPr>
              <a:t>USD 320’000’000 (Lot 1)</a:t>
            </a:r>
            <a:br>
              <a:rPr lang="it-CH" sz="800" dirty="0">
                <a:solidFill>
                  <a:srgbClr val="FFFFFF"/>
                </a:solidFill>
                <a:effectLst/>
                <a:latin typeface="DIN Next LT Pro Light" panose="020B0303020203050203" pitchFamily="34" charset="77"/>
              </a:rPr>
            </a:br>
            <a:r>
              <a:rPr lang="it-CH" sz="800" dirty="0">
                <a:solidFill>
                  <a:srgbClr val="FFFFFF"/>
                </a:solidFill>
                <a:effectLst/>
                <a:latin typeface="DIN Next LT Pro Light" panose="020B0303020203050203" pitchFamily="34" charset="77"/>
              </a:rPr>
              <a:t>USD 434’000’000 (Lot 3)</a:t>
            </a:r>
          </a:p>
        </p:txBody>
      </p:sp>
      <p:pic>
        <p:nvPicPr>
          <p:cNvPr id="21" name="Immagine 20">
            <a:extLst>
              <a:ext uri="{FF2B5EF4-FFF2-40B4-BE49-F238E27FC236}">
                <a16:creationId xmlns:a16="http://schemas.microsoft.com/office/drawing/2014/main" id="{BD05C1D8-368D-F14B-ABC5-7821D447F587}"/>
              </a:ext>
            </a:extLst>
          </p:cNvPr>
          <p:cNvPicPr>
            <a:picLocks noChangeAspect="1"/>
          </p:cNvPicPr>
          <p:nvPr/>
        </p:nvPicPr>
        <p:blipFill rotWithShape="1">
          <a:blip r:embed="rId4"/>
          <a:srcRect l="6533" t="5509" r="10017" b="5509"/>
          <a:stretch/>
        </p:blipFill>
        <p:spPr>
          <a:xfrm>
            <a:off x="327447" y="941173"/>
            <a:ext cx="1792800" cy="1434242"/>
          </a:xfrm>
          <a:prstGeom prst="rect">
            <a:avLst/>
          </a:prstGeom>
        </p:spPr>
      </p:pic>
      <p:sp>
        <p:nvSpPr>
          <p:cNvPr id="3" name="CasellaDiTesto 2">
            <a:extLst>
              <a:ext uri="{FF2B5EF4-FFF2-40B4-BE49-F238E27FC236}">
                <a16:creationId xmlns:a16="http://schemas.microsoft.com/office/drawing/2014/main" id="{5FF81B21-17C2-C94F-AB79-A508F9EF4B46}"/>
              </a:ext>
            </a:extLst>
          </p:cNvPr>
          <p:cNvSpPr txBox="1"/>
          <p:nvPr/>
        </p:nvSpPr>
        <p:spPr>
          <a:xfrm>
            <a:off x="4785017" y="938000"/>
            <a:ext cx="1800000" cy="3548652"/>
          </a:xfrm>
          <a:prstGeom prst="rect">
            <a:avLst/>
          </a:prstGeom>
          <a:solidFill>
            <a:schemeClr val="tx1">
              <a:alpha val="50000"/>
            </a:schemeClr>
          </a:solidFill>
          <a:ln w="3175">
            <a:solidFill>
              <a:schemeClr val="bg1"/>
            </a:solidFill>
          </a:ln>
        </p:spPr>
        <p:txBody>
          <a:bodyPr wrap="square" lIns="108000" tIns="1584000" rIns="108000" bIns="36000" rtlCol="0">
            <a:spAutoFit/>
          </a:bodyPr>
          <a:lstStyle/>
          <a:p>
            <a:pPr>
              <a:lnSpc>
                <a:spcPct val="90000"/>
              </a:lnSpc>
              <a:spcAft>
                <a:spcPts val="300"/>
              </a:spcAft>
            </a:pPr>
            <a:r>
              <a:rPr lang="it-CH" b="1" dirty="0">
                <a:solidFill>
                  <a:srgbClr val="FFFFFF"/>
                </a:solidFill>
                <a:effectLst/>
                <a:latin typeface="DIN Next Slab Pro" panose="02080504020205020204" pitchFamily="18" charset="77"/>
              </a:rPr>
              <a:t>Metro </a:t>
            </a:r>
            <a:br>
              <a:rPr lang="it-CH" b="1" dirty="0">
                <a:solidFill>
                  <a:srgbClr val="FFFFFF"/>
                </a:solidFill>
                <a:effectLst/>
                <a:latin typeface="DIN Next Slab Pro" panose="02080504020205020204" pitchFamily="18" charset="77"/>
              </a:rPr>
            </a:br>
            <a:r>
              <a:rPr lang="it-CH" b="1" dirty="0">
                <a:solidFill>
                  <a:srgbClr val="FFFFFF"/>
                </a:solidFill>
                <a:effectLst/>
                <a:latin typeface="DIN Next Slab Pro" panose="02080504020205020204" pitchFamily="18" charset="77"/>
              </a:rPr>
              <a:t>of Bangalore</a:t>
            </a:r>
            <a:endParaRPr lang="it-CH" dirty="0">
              <a:solidFill>
                <a:srgbClr val="FFFFFF"/>
              </a:solidFill>
              <a:effectLst/>
              <a:latin typeface="DIN Next Slab Pro" panose="02080504020205020204" pitchFamily="18" charset="77"/>
            </a:endParaRPr>
          </a:p>
          <a:p>
            <a:pPr>
              <a:lnSpc>
                <a:spcPct val="90000"/>
              </a:lnSpc>
              <a:spcAft>
                <a:spcPts val="300"/>
              </a:spcAft>
            </a:pPr>
            <a:r>
              <a:rPr lang="it-CH" sz="800" b="1" dirty="0">
                <a:solidFill>
                  <a:schemeClr val="bg1"/>
                </a:solidFill>
                <a:effectLst/>
                <a:latin typeface="DIN Next LT Pro" panose="020B0503020203050203" pitchFamily="34" charset="77"/>
              </a:rPr>
              <a:t>Country </a:t>
            </a:r>
            <a:br>
              <a:rPr lang="it-CH" sz="800" b="1" dirty="0">
                <a:solidFill>
                  <a:schemeClr val="bg1"/>
                </a:solidFill>
                <a:effectLst/>
                <a:latin typeface="DIN Next LT Pro" panose="020B0503020203050203" pitchFamily="34" charset="77"/>
              </a:rPr>
            </a:br>
            <a:r>
              <a:rPr lang="it-CH" sz="800" dirty="0">
                <a:solidFill>
                  <a:srgbClr val="FFFFFF"/>
                </a:solidFill>
                <a:effectLst/>
                <a:latin typeface="DIN Next LT Pro Light" panose="020B0303020203050203" pitchFamily="34" charset="77"/>
              </a:rPr>
              <a:t>India</a:t>
            </a:r>
          </a:p>
          <a:p>
            <a:pPr>
              <a:lnSpc>
                <a:spcPct val="90000"/>
              </a:lnSpc>
              <a:spcAft>
                <a:spcPts val="300"/>
              </a:spcAft>
            </a:pPr>
            <a:r>
              <a:rPr lang="it-CH" sz="800" b="1" dirty="0">
                <a:solidFill>
                  <a:schemeClr val="bg1"/>
                </a:solidFill>
                <a:effectLst/>
                <a:latin typeface="DIN Next LT Pro" panose="020B0503020203050203" pitchFamily="34" charset="77"/>
              </a:rPr>
              <a:t>Domain</a:t>
            </a:r>
            <a:r>
              <a:rPr lang="it-CH" sz="800" dirty="0">
                <a:solidFill>
                  <a:schemeClr val="bg1"/>
                </a:solidFill>
                <a:effectLst/>
                <a:latin typeface="DIN Next LT Pro Light" panose="020B0503020203050203" pitchFamily="34" charset="77"/>
              </a:rPr>
              <a:t> </a:t>
            </a:r>
            <a:br>
              <a:rPr lang="it-CH" sz="800" dirty="0">
                <a:solidFill>
                  <a:schemeClr val="bg1"/>
                </a:solidFill>
                <a:effectLst/>
                <a:latin typeface="DIN Next LT Pro Light" panose="020B0503020203050203" pitchFamily="34" charset="77"/>
              </a:rPr>
            </a:br>
            <a:r>
              <a:rPr lang="it-CH" sz="800" dirty="0">
                <a:solidFill>
                  <a:srgbClr val="FFFFFF"/>
                </a:solidFill>
                <a:effectLst/>
                <a:latin typeface="DIN Next LT Pro Light" panose="020B0303020203050203" pitchFamily="34" charset="77"/>
              </a:rPr>
              <a:t>Metros</a:t>
            </a:r>
            <a:endParaRPr lang="it-CH" sz="800" dirty="0">
              <a:solidFill>
                <a:schemeClr val="bg1"/>
              </a:solidFill>
              <a:effectLst/>
              <a:latin typeface="DIN Next LT Pro Light" panose="020B0503020203050203" pitchFamily="34" charset="77"/>
            </a:endParaRPr>
          </a:p>
          <a:p>
            <a:pPr>
              <a:lnSpc>
                <a:spcPct val="90000"/>
              </a:lnSpc>
              <a:spcAft>
                <a:spcPts val="300"/>
              </a:spcAft>
            </a:pPr>
            <a:r>
              <a:rPr lang="it-CH" sz="800" b="1" dirty="0">
                <a:solidFill>
                  <a:schemeClr val="bg1"/>
                </a:solidFill>
                <a:effectLst/>
                <a:latin typeface="DIN Next LT Pro" panose="020B0503020203050203" pitchFamily="34" charset="77"/>
              </a:rPr>
              <a:t>Client </a:t>
            </a:r>
            <a:br>
              <a:rPr lang="it-CH" sz="800" b="1" dirty="0">
                <a:solidFill>
                  <a:schemeClr val="bg1"/>
                </a:solidFill>
                <a:effectLst/>
                <a:latin typeface="DIN Next LT Pro" panose="020B0503020203050203" pitchFamily="34" charset="77"/>
              </a:rPr>
            </a:br>
            <a:r>
              <a:rPr lang="it-CH" sz="800" dirty="0">
                <a:solidFill>
                  <a:srgbClr val="FFFFFF"/>
                </a:solidFill>
                <a:effectLst/>
                <a:latin typeface="DIN Next LT Pro Light" panose="020B0303020203050203" pitchFamily="34" charset="77"/>
              </a:rPr>
              <a:t>Eiffage Sénégal</a:t>
            </a:r>
            <a:br>
              <a:rPr lang="it-CH" sz="800" dirty="0">
                <a:solidFill>
                  <a:srgbClr val="FFFFFF"/>
                </a:solidFill>
                <a:effectLst/>
                <a:latin typeface="DIN Next LT Pro Light" panose="020B0303020203050203" pitchFamily="34" charset="77"/>
              </a:rPr>
            </a:br>
            <a:r>
              <a:rPr lang="it-CH" sz="800" dirty="0">
                <a:solidFill>
                  <a:srgbClr val="FFFFFF"/>
                </a:solidFill>
                <a:effectLst/>
                <a:latin typeface="DIN Next LT Pro Light" panose="020B0303020203050203" pitchFamily="34" charset="77"/>
              </a:rPr>
              <a:t>Final client: AIBD </a:t>
            </a:r>
            <a:endParaRPr lang="it-CH" sz="800" dirty="0">
              <a:solidFill>
                <a:schemeClr val="bg1"/>
              </a:solidFill>
              <a:effectLst/>
              <a:latin typeface="DIN Next LT Pro Light" panose="020B0503020203050203" pitchFamily="34" charset="77"/>
            </a:endParaRPr>
          </a:p>
          <a:p>
            <a:pPr>
              <a:lnSpc>
                <a:spcPct val="90000"/>
              </a:lnSpc>
              <a:spcAft>
                <a:spcPts val="300"/>
              </a:spcAft>
            </a:pPr>
            <a:r>
              <a:rPr lang="it-CH" sz="800" b="1" dirty="0">
                <a:solidFill>
                  <a:schemeClr val="bg1"/>
                </a:solidFill>
                <a:effectLst/>
                <a:latin typeface="DIN Next LT Pro" panose="020B0503020203050203" pitchFamily="34" charset="77"/>
              </a:rPr>
              <a:t>Time frame</a:t>
            </a:r>
            <a:br>
              <a:rPr lang="it-CH" sz="800" b="1" dirty="0">
                <a:solidFill>
                  <a:schemeClr val="bg1"/>
                </a:solidFill>
                <a:effectLst/>
                <a:latin typeface="DIN Next LT Pro" panose="020B0503020203050203" pitchFamily="34" charset="77"/>
              </a:rPr>
            </a:br>
            <a:r>
              <a:rPr lang="it-CH" sz="800" dirty="0">
                <a:solidFill>
                  <a:srgbClr val="FFFFFF"/>
                </a:solidFill>
                <a:effectLst/>
                <a:latin typeface="DIN Next LT Pro Light" panose="020B0303020203050203" pitchFamily="34" charset="77"/>
              </a:rPr>
              <a:t>2022-2024</a:t>
            </a:r>
            <a:endParaRPr lang="it-CH" sz="800" b="1" dirty="0">
              <a:solidFill>
                <a:schemeClr val="bg1"/>
              </a:solidFill>
              <a:effectLst/>
              <a:latin typeface="DIN Next LT Pro" panose="020B0503020203050203" pitchFamily="34" charset="77"/>
            </a:endParaRPr>
          </a:p>
          <a:p>
            <a:pPr>
              <a:lnSpc>
                <a:spcPct val="90000"/>
              </a:lnSpc>
              <a:spcAft>
                <a:spcPts val="300"/>
              </a:spcAft>
            </a:pPr>
            <a:r>
              <a:rPr lang="it-CH" sz="800" b="1" dirty="0">
                <a:solidFill>
                  <a:schemeClr val="bg1"/>
                </a:solidFill>
                <a:effectLst/>
                <a:latin typeface="DIN Next LT Pro" panose="020B0503020203050203" pitchFamily="34" charset="77"/>
              </a:rPr>
              <a:t>Construction cost</a:t>
            </a:r>
            <a:br>
              <a:rPr lang="it-CH" sz="800" b="1" dirty="0">
                <a:solidFill>
                  <a:schemeClr val="bg1"/>
                </a:solidFill>
                <a:effectLst/>
                <a:latin typeface="DIN Next LT Pro" panose="020B0503020203050203" pitchFamily="34" charset="77"/>
              </a:rPr>
            </a:br>
            <a:r>
              <a:rPr lang="it-CH" sz="800" dirty="0">
                <a:solidFill>
                  <a:srgbClr val="FFFFFF"/>
                </a:solidFill>
                <a:effectLst/>
                <a:latin typeface="DIN Next LT Pro Light" panose="020B0303020203050203" pitchFamily="34" charset="77"/>
              </a:rPr>
              <a:t>USD 15’500’000</a:t>
            </a:r>
          </a:p>
        </p:txBody>
      </p:sp>
      <p:pic>
        <p:nvPicPr>
          <p:cNvPr id="19" name="Immagine 11">
            <a:extLst>
              <a:ext uri="{FF2B5EF4-FFF2-40B4-BE49-F238E27FC236}">
                <a16:creationId xmlns:a16="http://schemas.microsoft.com/office/drawing/2014/main" id="{E11BF522-53A8-0E4C-8731-3789D9089BC9}"/>
              </a:ext>
            </a:extLst>
          </p:cNvPr>
          <p:cNvPicPr>
            <a:picLocks/>
          </p:cNvPicPr>
          <p:nvPr/>
        </p:nvPicPr>
        <p:blipFill rotWithShape="1">
          <a:blip r:embed="rId5"/>
          <a:srcRect l="21726" r="7837"/>
          <a:stretch/>
        </p:blipFill>
        <p:spPr>
          <a:xfrm>
            <a:off x="4788617" y="941173"/>
            <a:ext cx="1792800" cy="1440000"/>
          </a:xfrm>
          <a:prstGeom prst="rect">
            <a:avLst/>
          </a:prstGeom>
        </p:spPr>
      </p:pic>
      <p:sp>
        <p:nvSpPr>
          <p:cNvPr id="5" name="CasellaDiTesto 4">
            <a:extLst>
              <a:ext uri="{FF2B5EF4-FFF2-40B4-BE49-F238E27FC236}">
                <a16:creationId xmlns:a16="http://schemas.microsoft.com/office/drawing/2014/main" id="{DA64EDFD-AFCF-1B4E-836D-545396EF0805}"/>
              </a:ext>
            </a:extLst>
          </p:cNvPr>
          <p:cNvSpPr txBox="1"/>
          <p:nvPr/>
        </p:nvSpPr>
        <p:spPr>
          <a:xfrm>
            <a:off x="7018636" y="937999"/>
            <a:ext cx="1800000" cy="4047250"/>
          </a:xfrm>
          <a:prstGeom prst="rect">
            <a:avLst/>
          </a:prstGeom>
          <a:solidFill>
            <a:schemeClr val="tx1">
              <a:alpha val="50000"/>
            </a:schemeClr>
          </a:solidFill>
          <a:ln w="3175">
            <a:solidFill>
              <a:schemeClr val="bg1"/>
            </a:solidFill>
          </a:ln>
        </p:spPr>
        <p:txBody>
          <a:bodyPr wrap="square" lIns="108000" tIns="1584000" rIns="108000" bIns="36000" rtlCol="0">
            <a:spAutoFit/>
          </a:bodyPr>
          <a:lstStyle/>
          <a:p>
            <a:pPr>
              <a:lnSpc>
                <a:spcPct val="90000"/>
              </a:lnSpc>
              <a:spcAft>
                <a:spcPts val="300"/>
              </a:spcAft>
            </a:pPr>
            <a:r>
              <a:rPr lang="it-CH" b="1" dirty="0">
                <a:solidFill>
                  <a:srgbClr val="FFFFFF"/>
                </a:solidFill>
                <a:effectLst/>
                <a:latin typeface="DIN Next Slab Pro" panose="02080504020205020204" pitchFamily="18" charset="77"/>
              </a:rPr>
              <a:t>MRO &amp; Cargo infrastructures</a:t>
            </a:r>
            <a:br>
              <a:rPr lang="it-CH" b="1" dirty="0">
                <a:solidFill>
                  <a:srgbClr val="FFFFFF"/>
                </a:solidFill>
                <a:effectLst/>
                <a:latin typeface="DIN Next Slab Pro" panose="02080504020205020204" pitchFamily="18" charset="77"/>
              </a:rPr>
            </a:br>
            <a:r>
              <a:rPr lang="it-CH" b="1" dirty="0">
                <a:solidFill>
                  <a:srgbClr val="FFFFFF"/>
                </a:solidFill>
                <a:effectLst/>
                <a:latin typeface="DIN Next Slab Pro" panose="02080504020205020204" pitchFamily="18" charset="77"/>
              </a:rPr>
              <a:t>Airport Blaise Diagne</a:t>
            </a:r>
            <a:endParaRPr lang="it-CH" dirty="0">
              <a:solidFill>
                <a:srgbClr val="FFFFFF"/>
              </a:solidFill>
              <a:effectLst/>
              <a:latin typeface="DIN Next Slab Pro" panose="02080504020205020204" pitchFamily="18" charset="77"/>
            </a:endParaRPr>
          </a:p>
          <a:p>
            <a:pPr>
              <a:lnSpc>
                <a:spcPct val="90000"/>
              </a:lnSpc>
              <a:spcAft>
                <a:spcPts val="300"/>
              </a:spcAft>
            </a:pPr>
            <a:r>
              <a:rPr lang="it-CH" sz="800" b="1" dirty="0">
                <a:solidFill>
                  <a:schemeClr val="bg1"/>
                </a:solidFill>
                <a:effectLst/>
                <a:latin typeface="DIN Next LT Pro" panose="020B0503020203050203" pitchFamily="34" charset="77"/>
              </a:rPr>
              <a:t>Country </a:t>
            </a:r>
            <a:br>
              <a:rPr lang="it-CH" sz="800" b="1" dirty="0">
                <a:solidFill>
                  <a:schemeClr val="bg1"/>
                </a:solidFill>
                <a:effectLst/>
                <a:latin typeface="DIN Next LT Pro" panose="020B0503020203050203" pitchFamily="34" charset="77"/>
              </a:rPr>
            </a:br>
            <a:r>
              <a:rPr lang="it-CH" sz="800" dirty="0">
                <a:solidFill>
                  <a:srgbClr val="FFFFFF"/>
                </a:solidFill>
                <a:effectLst/>
                <a:latin typeface="DIN Next LT Pro Light" panose="020B0303020203050203" pitchFamily="34" charset="77"/>
              </a:rPr>
              <a:t>Senegal</a:t>
            </a:r>
          </a:p>
          <a:p>
            <a:pPr>
              <a:lnSpc>
                <a:spcPct val="90000"/>
              </a:lnSpc>
              <a:spcAft>
                <a:spcPts val="300"/>
              </a:spcAft>
            </a:pPr>
            <a:r>
              <a:rPr lang="it-CH" sz="800" b="1" dirty="0">
                <a:solidFill>
                  <a:schemeClr val="bg1"/>
                </a:solidFill>
                <a:effectLst/>
                <a:latin typeface="DIN Next LT Pro" panose="020B0503020203050203" pitchFamily="34" charset="77"/>
              </a:rPr>
              <a:t>Domain</a:t>
            </a:r>
            <a:r>
              <a:rPr lang="it-CH" sz="800" dirty="0">
                <a:solidFill>
                  <a:schemeClr val="bg1"/>
                </a:solidFill>
                <a:effectLst/>
                <a:latin typeface="DIN Next LT Pro Light" panose="020B0503020203050203" pitchFamily="34" charset="77"/>
              </a:rPr>
              <a:t> </a:t>
            </a:r>
            <a:br>
              <a:rPr lang="it-CH" sz="800" dirty="0">
                <a:solidFill>
                  <a:schemeClr val="bg1"/>
                </a:solidFill>
                <a:effectLst/>
                <a:latin typeface="DIN Next LT Pro Light" panose="020B0503020203050203" pitchFamily="34" charset="77"/>
              </a:rPr>
            </a:br>
            <a:r>
              <a:rPr lang="it-CH" sz="800" dirty="0">
                <a:solidFill>
                  <a:srgbClr val="FFFFFF"/>
                </a:solidFill>
                <a:effectLst/>
                <a:latin typeface="DIN Next LT Pro Light" panose="020B0303020203050203" pitchFamily="34" charset="77"/>
              </a:rPr>
              <a:t>Airports</a:t>
            </a:r>
          </a:p>
          <a:p>
            <a:pPr>
              <a:lnSpc>
                <a:spcPct val="90000"/>
              </a:lnSpc>
              <a:spcAft>
                <a:spcPts val="300"/>
              </a:spcAft>
            </a:pPr>
            <a:r>
              <a:rPr lang="it-CH" sz="800" b="1" dirty="0">
                <a:solidFill>
                  <a:schemeClr val="bg1"/>
                </a:solidFill>
                <a:effectLst/>
                <a:latin typeface="DIN Next LT Pro" panose="020B0503020203050203" pitchFamily="34" charset="77"/>
              </a:rPr>
              <a:t>Client </a:t>
            </a:r>
            <a:br>
              <a:rPr lang="it-CH" sz="800" b="1" dirty="0">
                <a:solidFill>
                  <a:schemeClr val="bg1"/>
                </a:solidFill>
                <a:effectLst/>
                <a:latin typeface="DIN Next LT Pro" panose="020B0503020203050203" pitchFamily="34" charset="77"/>
              </a:rPr>
            </a:br>
            <a:r>
              <a:rPr lang="it-CH" sz="800" dirty="0">
                <a:solidFill>
                  <a:srgbClr val="FFFFFF"/>
                </a:solidFill>
                <a:effectLst/>
                <a:latin typeface="DIN Next LT Pro Light" panose="020B0303020203050203" pitchFamily="34" charset="77"/>
              </a:rPr>
              <a:t>Eiffage Sénégal</a:t>
            </a:r>
            <a:br>
              <a:rPr lang="it-CH" sz="800" dirty="0">
                <a:solidFill>
                  <a:srgbClr val="FFFFFF"/>
                </a:solidFill>
                <a:effectLst/>
                <a:latin typeface="DIN Next LT Pro Light" panose="020B0303020203050203" pitchFamily="34" charset="77"/>
              </a:rPr>
            </a:br>
            <a:r>
              <a:rPr lang="it-CH" sz="800" dirty="0">
                <a:solidFill>
                  <a:srgbClr val="FFFFFF"/>
                </a:solidFill>
                <a:effectLst/>
                <a:latin typeface="DIN Next LT Pro Light" panose="020B0303020203050203" pitchFamily="34" charset="77"/>
              </a:rPr>
              <a:t>Final client: AIBD</a:t>
            </a:r>
            <a:endParaRPr lang="it-CH" sz="800" dirty="0">
              <a:solidFill>
                <a:schemeClr val="bg1"/>
              </a:solidFill>
              <a:effectLst/>
              <a:latin typeface="DIN Next LT Pro Light" panose="020B0503020203050203" pitchFamily="34" charset="77"/>
            </a:endParaRPr>
          </a:p>
          <a:p>
            <a:pPr>
              <a:lnSpc>
                <a:spcPct val="90000"/>
              </a:lnSpc>
              <a:spcAft>
                <a:spcPts val="300"/>
              </a:spcAft>
            </a:pPr>
            <a:r>
              <a:rPr lang="it-CH" sz="800" b="1" dirty="0">
                <a:solidFill>
                  <a:schemeClr val="bg1"/>
                </a:solidFill>
                <a:effectLst/>
                <a:latin typeface="DIN Next LT Pro" panose="020B0503020203050203" pitchFamily="34" charset="77"/>
              </a:rPr>
              <a:t>Time frame</a:t>
            </a:r>
            <a:br>
              <a:rPr lang="it-CH" sz="800" b="1" dirty="0">
                <a:solidFill>
                  <a:schemeClr val="bg1"/>
                </a:solidFill>
                <a:effectLst/>
                <a:latin typeface="DIN Next LT Pro" panose="020B0503020203050203" pitchFamily="34" charset="77"/>
              </a:rPr>
            </a:br>
            <a:r>
              <a:rPr lang="it-CH" sz="800" dirty="0">
                <a:solidFill>
                  <a:srgbClr val="FFFFFF"/>
                </a:solidFill>
                <a:effectLst/>
                <a:latin typeface="DIN Next LT Pro Light" panose="020B0303020203050203" pitchFamily="34" charset="77"/>
              </a:rPr>
              <a:t>2022-2024</a:t>
            </a:r>
            <a:endParaRPr lang="it-CH" sz="800" dirty="0">
              <a:solidFill>
                <a:schemeClr val="bg1"/>
              </a:solidFill>
              <a:effectLst/>
              <a:latin typeface="DIN Next LT Pro" panose="020B0503020203050203" pitchFamily="34" charset="77"/>
            </a:endParaRPr>
          </a:p>
          <a:p>
            <a:pPr>
              <a:lnSpc>
                <a:spcPct val="90000"/>
              </a:lnSpc>
              <a:spcAft>
                <a:spcPts val="300"/>
              </a:spcAft>
            </a:pPr>
            <a:r>
              <a:rPr lang="it-CH" sz="800" b="1" dirty="0">
                <a:solidFill>
                  <a:schemeClr val="bg1"/>
                </a:solidFill>
                <a:effectLst/>
                <a:latin typeface="DIN Next LT Pro" panose="020B0503020203050203" pitchFamily="34" charset="77"/>
              </a:rPr>
              <a:t>Construction cost</a:t>
            </a:r>
            <a:br>
              <a:rPr lang="it-CH" sz="800" b="1" dirty="0">
                <a:solidFill>
                  <a:schemeClr val="bg1"/>
                </a:solidFill>
                <a:effectLst/>
                <a:latin typeface="DIN Next LT Pro" panose="020B0503020203050203" pitchFamily="34" charset="77"/>
              </a:rPr>
            </a:br>
            <a:r>
              <a:rPr lang="it-CH" sz="800" dirty="0">
                <a:solidFill>
                  <a:srgbClr val="FFFFFF"/>
                </a:solidFill>
                <a:effectLst/>
                <a:latin typeface="DIN Next LT Pro Light" panose="020B0303020203050203" pitchFamily="34" charset="77"/>
              </a:rPr>
              <a:t>USD 15’500’000</a:t>
            </a:r>
          </a:p>
        </p:txBody>
      </p:sp>
      <p:pic>
        <p:nvPicPr>
          <p:cNvPr id="23" name="Immagine 11">
            <a:extLst>
              <a:ext uri="{FF2B5EF4-FFF2-40B4-BE49-F238E27FC236}">
                <a16:creationId xmlns:a16="http://schemas.microsoft.com/office/drawing/2014/main" id="{DE49B9D6-A959-CE46-BE2C-B2D93B606E64}"/>
              </a:ext>
            </a:extLst>
          </p:cNvPr>
          <p:cNvPicPr>
            <a:picLocks/>
          </p:cNvPicPr>
          <p:nvPr/>
        </p:nvPicPr>
        <p:blipFill rotWithShape="1">
          <a:blip r:embed="rId6"/>
          <a:srcRect t="76" r="16470" b="76"/>
          <a:stretch/>
        </p:blipFill>
        <p:spPr>
          <a:xfrm>
            <a:off x="7022236" y="941173"/>
            <a:ext cx="1792800" cy="1440000"/>
          </a:xfrm>
          <a:prstGeom prst="rect">
            <a:avLst/>
          </a:prstGeom>
        </p:spPr>
      </p:pic>
    </p:spTree>
    <p:extLst>
      <p:ext uri="{BB962C8B-B14F-4D97-AF65-F5344CB8AC3E}">
        <p14:creationId xmlns:p14="http://schemas.microsoft.com/office/powerpoint/2010/main" val="3621832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A0331CB-F88A-1246-AA60-D6A1B24BE11A}"/>
              </a:ext>
            </a:extLst>
          </p:cNvPr>
          <p:cNvSpPr txBox="1"/>
          <p:nvPr/>
        </p:nvSpPr>
        <p:spPr>
          <a:xfrm>
            <a:off x="1019514" y="1497707"/>
            <a:ext cx="7759816" cy="2000548"/>
          </a:xfrm>
          <a:prstGeom prst="rect">
            <a:avLst/>
          </a:prstGeom>
          <a:noFill/>
        </p:spPr>
        <p:txBody>
          <a:bodyPr wrap="square" lIns="0" tIns="0" rIns="0" bIns="0">
            <a:spAutoFit/>
          </a:bodyPr>
          <a:lstStyle/>
          <a:p>
            <a:r>
              <a:rPr lang="it-CH" sz="13000" b="1" spc="-300" dirty="0">
                <a:solidFill>
                  <a:schemeClr val="bg1"/>
                </a:solidFill>
                <a:effectLst/>
                <a:latin typeface="DIN Next LT Pro" panose="020B0503020203050203" pitchFamily="34" charset="77"/>
              </a:rPr>
              <a:t>CompleXL</a:t>
            </a:r>
            <a:endParaRPr lang="it-CH" sz="13000" spc="-300" dirty="0">
              <a:solidFill>
                <a:schemeClr val="bg1"/>
              </a:solidFill>
              <a:effectLst/>
              <a:latin typeface="DIN Next LT Pro" panose="020B0503020203050203" pitchFamily="34" charset="77"/>
            </a:endParaRPr>
          </a:p>
        </p:txBody>
      </p:sp>
      <p:sp>
        <p:nvSpPr>
          <p:cNvPr id="4" name="CasellaDiTesto 3">
            <a:extLst>
              <a:ext uri="{FF2B5EF4-FFF2-40B4-BE49-F238E27FC236}">
                <a16:creationId xmlns:a16="http://schemas.microsoft.com/office/drawing/2014/main" id="{836F30D4-0F59-B046-B6AC-2365BD2E1139}"/>
              </a:ext>
            </a:extLst>
          </p:cNvPr>
          <p:cNvSpPr txBox="1"/>
          <p:nvPr/>
        </p:nvSpPr>
        <p:spPr>
          <a:xfrm>
            <a:off x="9275477" y="2025372"/>
            <a:ext cx="3346509" cy="692497"/>
          </a:xfrm>
          <a:prstGeom prst="rect">
            <a:avLst/>
          </a:prstGeom>
          <a:noFill/>
        </p:spPr>
        <p:txBody>
          <a:bodyPr wrap="square" lIns="0" tIns="0" rIns="0" bIns="0">
            <a:spAutoFit/>
          </a:bodyPr>
          <a:lstStyle/>
          <a:p>
            <a:r>
              <a:rPr lang="it-CH" sz="900" dirty="0">
                <a:solidFill>
                  <a:schemeClr val="bg1"/>
                </a:solidFill>
                <a:effectLst/>
                <a:latin typeface="DIN Next LT Pro Light" panose="020B0303020203050203" pitchFamily="34" charset="77"/>
              </a:rPr>
              <a:t>We aim to become the preferred choice whenever complex </a:t>
            </a:r>
          </a:p>
          <a:p>
            <a:r>
              <a:rPr lang="it-CH" sz="900" dirty="0">
                <a:solidFill>
                  <a:schemeClr val="bg1"/>
                </a:solidFill>
                <a:effectLst/>
                <a:latin typeface="DIN Next LT Pro Light" panose="020B0303020203050203" pitchFamily="34" charset="77"/>
              </a:rPr>
              <a:t>projects that require our input and value generation are in play.</a:t>
            </a:r>
          </a:p>
          <a:p>
            <a:r>
              <a:rPr lang="it-CH" sz="900" dirty="0">
                <a:solidFill>
                  <a:schemeClr val="bg1"/>
                </a:solidFill>
                <a:effectLst/>
                <a:latin typeface="DIN Next LT Pro Light" panose="020B0303020203050203" pitchFamily="34" charset="77"/>
              </a:rPr>
              <a:t>When innovation needs to take tangible form, we can conjure </a:t>
            </a:r>
          </a:p>
          <a:p>
            <a:r>
              <a:rPr lang="it-CH" sz="900" dirty="0">
                <a:solidFill>
                  <a:schemeClr val="bg1"/>
                </a:solidFill>
                <a:effectLst/>
                <a:latin typeface="DIN Next LT Pro Light" panose="020B0303020203050203" pitchFamily="34" charset="77"/>
              </a:rPr>
              <a:t>unconventional ideas and take on audacious challenges with </a:t>
            </a:r>
          </a:p>
          <a:p>
            <a:r>
              <a:rPr lang="it-CH" sz="900" dirty="0">
                <a:solidFill>
                  <a:schemeClr val="bg1"/>
                </a:solidFill>
                <a:effectLst/>
                <a:latin typeface="DIN Next LT Pro Light" panose="020B0303020203050203" pitchFamily="34" charset="77"/>
              </a:rPr>
              <a:t>the right expertise.</a:t>
            </a:r>
          </a:p>
        </p:txBody>
      </p:sp>
    </p:spTree>
    <p:extLst>
      <p:ext uri="{BB962C8B-B14F-4D97-AF65-F5344CB8AC3E}">
        <p14:creationId xmlns:p14="http://schemas.microsoft.com/office/powerpoint/2010/main" val="2063118540"/>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A0331CB-F88A-1246-AA60-D6A1B24BE11A}"/>
              </a:ext>
            </a:extLst>
          </p:cNvPr>
          <p:cNvSpPr txBox="1"/>
          <p:nvPr/>
        </p:nvSpPr>
        <p:spPr>
          <a:xfrm>
            <a:off x="250131" y="1734472"/>
            <a:ext cx="7759816" cy="1692771"/>
          </a:xfrm>
          <a:prstGeom prst="rect">
            <a:avLst/>
          </a:prstGeom>
          <a:noFill/>
        </p:spPr>
        <p:txBody>
          <a:bodyPr wrap="square" lIns="0" tIns="0" rIns="0" bIns="0">
            <a:spAutoFit/>
          </a:bodyPr>
          <a:lstStyle/>
          <a:p>
            <a:r>
              <a:rPr lang="it-CH" sz="10900" b="1" spc="-300" dirty="0">
                <a:solidFill>
                  <a:schemeClr val="bg1"/>
                </a:solidFill>
                <a:effectLst/>
                <a:latin typeface="DIN Next LT Pro" panose="020B0503020203050203" pitchFamily="34" charset="77"/>
              </a:rPr>
              <a:t>CompleXL</a:t>
            </a:r>
            <a:endParaRPr lang="it-CH" sz="10900" spc="-300" dirty="0">
              <a:solidFill>
                <a:schemeClr val="bg1"/>
              </a:solidFill>
              <a:effectLst/>
              <a:latin typeface="DIN Next LT Pro" panose="020B0503020203050203" pitchFamily="34" charset="77"/>
            </a:endParaRPr>
          </a:p>
        </p:txBody>
      </p:sp>
      <p:sp>
        <p:nvSpPr>
          <p:cNvPr id="4" name="CasellaDiTesto 3">
            <a:extLst>
              <a:ext uri="{FF2B5EF4-FFF2-40B4-BE49-F238E27FC236}">
                <a16:creationId xmlns:a16="http://schemas.microsoft.com/office/drawing/2014/main" id="{836F30D4-0F59-B046-B6AC-2365BD2E1139}"/>
              </a:ext>
            </a:extLst>
          </p:cNvPr>
          <p:cNvSpPr txBox="1"/>
          <p:nvPr/>
        </p:nvSpPr>
        <p:spPr>
          <a:xfrm>
            <a:off x="5797491" y="2025372"/>
            <a:ext cx="3346509" cy="692497"/>
          </a:xfrm>
          <a:prstGeom prst="rect">
            <a:avLst/>
          </a:prstGeom>
          <a:noFill/>
        </p:spPr>
        <p:txBody>
          <a:bodyPr wrap="square" lIns="0" tIns="0" rIns="0" bIns="0">
            <a:spAutoFit/>
          </a:bodyPr>
          <a:lstStyle/>
          <a:p>
            <a:r>
              <a:rPr lang="it-CH" sz="900" dirty="0">
                <a:solidFill>
                  <a:schemeClr val="bg1"/>
                </a:solidFill>
                <a:effectLst/>
                <a:latin typeface="DIN Next LT Pro Light" panose="020B0303020203050203" pitchFamily="34" charset="77"/>
              </a:rPr>
              <a:t>We aim to become the preferred choice whenever complex </a:t>
            </a:r>
          </a:p>
          <a:p>
            <a:r>
              <a:rPr lang="it-CH" sz="900" dirty="0">
                <a:solidFill>
                  <a:schemeClr val="bg1"/>
                </a:solidFill>
                <a:effectLst/>
                <a:latin typeface="DIN Next LT Pro Light" panose="020B0303020203050203" pitchFamily="34" charset="77"/>
              </a:rPr>
              <a:t>projects that require our input and value generation are in play.</a:t>
            </a:r>
          </a:p>
          <a:p>
            <a:r>
              <a:rPr lang="it-CH" sz="900" dirty="0">
                <a:solidFill>
                  <a:schemeClr val="bg1"/>
                </a:solidFill>
                <a:effectLst/>
                <a:latin typeface="DIN Next LT Pro Light" panose="020B0303020203050203" pitchFamily="34" charset="77"/>
              </a:rPr>
              <a:t>When innovation needs to take tangible form, we can conjure </a:t>
            </a:r>
          </a:p>
          <a:p>
            <a:r>
              <a:rPr lang="it-CH" sz="900" dirty="0">
                <a:solidFill>
                  <a:schemeClr val="bg1"/>
                </a:solidFill>
                <a:effectLst/>
                <a:latin typeface="DIN Next LT Pro Light" panose="020B0303020203050203" pitchFamily="34" charset="77"/>
              </a:rPr>
              <a:t>unconventional ideas and take on audacious challenges with </a:t>
            </a:r>
          </a:p>
          <a:p>
            <a:r>
              <a:rPr lang="it-CH" sz="900" dirty="0">
                <a:solidFill>
                  <a:schemeClr val="bg1"/>
                </a:solidFill>
                <a:effectLst/>
                <a:latin typeface="DIN Next LT Pro Light" panose="020B0303020203050203" pitchFamily="34" charset="77"/>
              </a:rPr>
              <a:t>the right expertise.</a:t>
            </a:r>
          </a:p>
        </p:txBody>
      </p:sp>
    </p:spTree>
    <p:extLst>
      <p:ext uri="{BB962C8B-B14F-4D97-AF65-F5344CB8AC3E}">
        <p14:creationId xmlns:p14="http://schemas.microsoft.com/office/powerpoint/2010/main" val="1414566005"/>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106C3EED-7BE6-328E-6F5D-1CE392971736}"/>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1EE3A3C0-714C-7165-2A11-61E1EFC5C80B}"/>
              </a:ext>
            </a:extLst>
          </p:cNvPr>
          <p:cNvSpPr txBox="1">
            <a:spLocks/>
          </p:cNvSpPr>
          <p:nvPr/>
        </p:nvSpPr>
        <p:spPr>
          <a:xfrm>
            <a:off x="0" y="0"/>
            <a:ext cx="9144000" cy="5143500"/>
          </a:xfrm>
          <a:prstGeom prst="rect">
            <a:avLst/>
          </a:prstGeom>
          <a:noFill/>
          <a:effectLst>
            <a:outerShdw blurRad="50800" dist="38100" dir="2700000" algn="tl" rotWithShape="0">
              <a:prstClr val="black">
                <a:alpha val="20000"/>
              </a:prstClr>
            </a:outerShdw>
          </a:effectLst>
        </p:spPr>
        <p:txBody>
          <a:bodyPr lIns="67500" tIns="35100" anchor="ctr">
            <a:noAutofit/>
          </a:bodyPr>
          <a:lstStyle>
            <a:lvl1pPr algn="l" defTabSz="914400" rtl="0" eaLnBrk="1" latinLnBrk="0" hangingPunct="1">
              <a:lnSpc>
                <a:spcPct val="90000"/>
              </a:lnSpc>
              <a:spcBef>
                <a:spcPct val="0"/>
              </a:spcBef>
              <a:buNone/>
              <a:defRPr sz="4400" b="0" i="0" kern="1200">
                <a:solidFill>
                  <a:schemeClr val="tx1"/>
                </a:solidFill>
                <a:latin typeface="DIN Next LT Pro Light" panose="020B0303020203050203" pitchFamily="34" charset="77"/>
                <a:ea typeface="+mj-ea"/>
                <a:cs typeface="+mj-cs"/>
              </a:defRPr>
            </a:lvl1pPr>
          </a:lstStyle>
          <a:p>
            <a:pPr algn="ctr" rtl="0" fontAlgn="base">
              <a:lnSpc>
                <a:spcPct val="80000"/>
              </a:lnSpc>
            </a:pPr>
            <a:r>
              <a:rPr lang="en-GB" sz="12525" b="1">
                <a:solidFill>
                  <a:schemeClr val="bg1"/>
                </a:solidFill>
                <a:latin typeface="DIN Next LT Pro Bold" panose="020B0503020203050203" pitchFamily="34" charset="77"/>
              </a:rPr>
              <a:t>Make</a:t>
            </a:r>
            <a:endParaRPr lang="en-US" sz="12525">
              <a:solidFill>
                <a:schemeClr val="bg1"/>
              </a:solidFill>
              <a:latin typeface="Segoe UI" panose="020B0502040204020203" pitchFamily="34" charset="0"/>
            </a:endParaRPr>
          </a:p>
        </p:txBody>
      </p:sp>
      <p:sp>
        <p:nvSpPr>
          <p:cNvPr id="6" name="Title 1">
            <a:extLst>
              <a:ext uri="{FF2B5EF4-FFF2-40B4-BE49-F238E27FC236}">
                <a16:creationId xmlns:a16="http://schemas.microsoft.com/office/drawing/2014/main" id="{2742EFF1-B3D4-3622-C0DD-F20BEEC9E7BD}"/>
              </a:ext>
            </a:extLst>
          </p:cNvPr>
          <p:cNvSpPr txBox="1">
            <a:spLocks/>
          </p:cNvSpPr>
          <p:nvPr/>
        </p:nvSpPr>
        <p:spPr>
          <a:xfrm>
            <a:off x="0" y="0"/>
            <a:ext cx="9144000" cy="5143500"/>
          </a:xfrm>
          <a:prstGeom prst="rect">
            <a:avLst/>
          </a:prstGeom>
          <a:noFill/>
          <a:effectLst>
            <a:outerShdw blurRad="50800" dist="38100" dir="2700000" algn="tl" rotWithShape="0">
              <a:prstClr val="black">
                <a:alpha val="20000"/>
              </a:prstClr>
            </a:outerShdw>
          </a:effectLst>
        </p:spPr>
        <p:txBody>
          <a:bodyPr lIns="67500" tIns="35100" anchor="ctr">
            <a:noAutofit/>
          </a:bodyPr>
          <a:lstStyle>
            <a:lvl1pPr algn="l" defTabSz="914400" rtl="0" eaLnBrk="1" latinLnBrk="0" hangingPunct="1">
              <a:lnSpc>
                <a:spcPct val="90000"/>
              </a:lnSpc>
              <a:spcBef>
                <a:spcPct val="0"/>
              </a:spcBef>
              <a:buNone/>
              <a:defRPr sz="4400" b="0" i="0" kern="1200">
                <a:solidFill>
                  <a:schemeClr val="tx1"/>
                </a:solidFill>
                <a:latin typeface="DIN Next LT Pro Light" panose="020B0303020203050203" pitchFamily="34" charset="77"/>
                <a:ea typeface="+mj-ea"/>
                <a:cs typeface="+mj-cs"/>
              </a:defRPr>
            </a:lvl1pPr>
          </a:lstStyle>
          <a:p>
            <a:pPr algn="ctr" rtl="0" fontAlgn="base">
              <a:lnSpc>
                <a:spcPct val="80000"/>
              </a:lnSpc>
            </a:pPr>
            <a:r>
              <a:rPr lang="en-GB" sz="12525" b="1">
                <a:solidFill>
                  <a:schemeClr val="bg1"/>
                </a:solidFill>
                <a:latin typeface="DIN Next LT Pro Bold" panose="020B0503020203050203" pitchFamily="34" charset="77"/>
              </a:rPr>
              <a:t>it</a:t>
            </a:r>
            <a:endParaRPr lang="en-US" sz="12525">
              <a:solidFill>
                <a:schemeClr val="bg1"/>
              </a:solidFill>
              <a:latin typeface="Segoe UI" panose="020B0502040204020203" pitchFamily="34" charset="0"/>
            </a:endParaRPr>
          </a:p>
        </p:txBody>
      </p:sp>
      <p:sp>
        <p:nvSpPr>
          <p:cNvPr id="7" name="Title 1">
            <a:extLst>
              <a:ext uri="{FF2B5EF4-FFF2-40B4-BE49-F238E27FC236}">
                <a16:creationId xmlns:a16="http://schemas.microsoft.com/office/drawing/2014/main" id="{602ADCE0-B6A2-1FC2-1601-E545533C4ED6}"/>
              </a:ext>
            </a:extLst>
          </p:cNvPr>
          <p:cNvSpPr txBox="1">
            <a:spLocks/>
          </p:cNvSpPr>
          <p:nvPr/>
        </p:nvSpPr>
        <p:spPr>
          <a:xfrm>
            <a:off x="0" y="0"/>
            <a:ext cx="9144000" cy="5143500"/>
          </a:xfrm>
          <a:prstGeom prst="rect">
            <a:avLst/>
          </a:prstGeom>
          <a:noFill/>
          <a:effectLst>
            <a:outerShdw blurRad="50800" dist="38100" dir="2700000" algn="tl" rotWithShape="0">
              <a:prstClr val="black">
                <a:alpha val="20000"/>
              </a:prstClr>
            </a:outerShdw>
          </a:effectLst>
        </p:spPr>
        <p:txBody>
          <a:bodyPr lIns="67500" tIns="35100" anchor="ctr">
            <a:noAutofit/>
          </a:bodyPr>
          <a:lstStyle>
            <a:lvl1pPr algn="l" defTabSz="914400" rtl="0" eaLnBrk="1" latinLnBrk="0" hangingPunct="1">
              <a:lnSpc>
                <a:spcPct val="90000"/>
              </a:lnSpc>
              <a:spcBef>
                <a:spcPct val="0"/>
              </a:spcBef>
              <a:buNone/>
              <a:defRPr sz="4400" b="0" i="0" kern="1200">
                <a:solidFill>
                  <a:schemeClr val="tx1"/>
                </a:solidFill>
                <a:latin typeface="DIN Next LT Pro Light" panose="020B0303020203050203" pitchFamily="34" charset="77"/>
                <a:ea typeface="+mj-ea"/>
                <a:cs typeface="+mj-cs"/>
              </a:defRPr>
            </a:lvl1pPr>
          </a:lstStyle>
          <a:p>
            <a:pPr algn="ctr" rtl="0" fontAlgn="base">
              <a:lnSpc>
                <a:spcPct val="80000"/>
              </a:lnSpc>
            </a:pPr>
            <a:r>
              <a:rPr lang="en-GB" sz="12525" b="1">
                <a:solidFill>
                  <a:schemeClr val="bg1"/>
                </a:solidFill>
                <a:latin typeface="DIN Next LT Pro Bold" panose="020B0503020203050203" pitchFamily="34" charset="77"/>
              </a:rPr>
              <a:t>happen</a:t>
            </a:r>
            <a:endParaRPr lang="en-US" sz="12525">
              <a:solidFill>
                <a:schemeClr val="bg1"/>
              </a:solidFill>
              <a:latin typeface="Segoe UI" panose="020B0502040204020203" pitchFamily="34" charset="0"/>
            </a:endParaRPr>
          </a:p>
        </p:txBody>
      </p:sp>
      <p:grpSp>
        <p:nvGrpSpPr>
          <p:cNvPr id="8" name="Group 7">
            <a:extLst>
              <a:ext uri="{FF2B5EF4-FFF2-40B4-BE49-F238E27FC236}">
                <a16:creationId xmlns:a16="http://schemas.microsoft.com/office/drawing/2014/main" id="{B019070C-C1D3-0FE1-3CC8-46DA7E7360B0}"/>
              </a:ext>
            </a:extLst>
          </p:cNvPr>
          <p:cNvGrpSpPr/>
          <p:nvPr/>
        </p:nvGrpSpPr>
        <p:grpSpPr>
          <a:xfrm>
            <a:off x="0" y="0"/>
            <a:ext cx="9144000" cy="5143500"/>
            <a:chOff x="0" y="0"/>
            <a:chExt cx="12192000" cy="6858000"/>
          </a:xfrm>
        </p:grpSpPr>
        <p:pic>
          <p:nvPicPr>
            <p:cNvPr id="9" name="Picture 8">
              <a:extLst>
                <a:ext uri="{FF2B5EF4-FFF2-40B4-BE49-F238E27FC236}">
                  <a16:creationId xmlns:a16="http://schemas.microsoft.com/office/drawing/2014/main" id="{849927CA-2DA1-6810-41B6-CDAC6856B55A}"/>
                </a:ext>
              </a:extLst>
            </p:cNvPr>
            <p:cNvPicPr>
              <a:picLocks noChangeAspect="1"/>
            </p:cNvPicPr>
            <p:nvPr/>
          </p:nvPicPr>
          <p:blipFill>
            <a:blip r:embed="rId3"/>
            <a:srcRect/>
            <a:stretch/>
          </p:blipFill>
          <p:spPr>
            <a:xfrm>
              <a:off x="0" y="0"/>
              <a:ext cx="12192000" cy="6858000"/>
            </a:xfrm>
            <a:prstGeom prst="rect">
              <a:avLst/>
            </a:prstGeom>
          </p:spPr>
        </p:pic>
        <p:sp>
          <p:nvSpPr>
            <p:cNvPr id="10" name="Title 1">
              <a:extLst>
                <a:ext uri="{FF2B5EF4-FFF2-40B4-BE49-F238E27FC236}">
                  <a16:creationId xmlns:a16="http://schemas.microsoft.com/office/drawing/2014/main" id="{8B72DA5A-7C80-1F2A-B69E-6559EDDDDF98}"/>
                </a:ext>
              </a:extLst>
            </p:cNvPr>
            <p:cNvSpPr txBox="1">
              <a:spLocks/>
            </p:cNvSpPr>
            <p:nvPr/>
          </p:nvSpPr>
          <p:spPr>
            <a:xfrm>
              <a:off x="723014" y="0"/>
              <a:ext cx="11468986" cy="6858000"/>
            </a:xfrm>
            <a:prstGeom prst="rect">
              <a:avLst/>
            </a:prstGeom>
            <a:noFill/>
            <a:effectLst>
              <a:outerShdw blurRad="50800" dist="38100" dir="2700000" algn="tl" rotWithShape="0">
                <a:prstClr val="black">
                  <a:alpha val="20000"/>
                </a:prstClr>
              </a:outerShdw>
            </a:effectLst>
          </p:spPr>
          <p:txBody>
            <a:bodyPr lIns="0" tIns="0" rIns="0" bIns="0" anchor="ctr">
              <a:noAutofit/>
            </a:bodyPr>
            <a:lstStyle>
              <a:lvl1pPr algn="l" defTabSz="914400" rtl="0" eaLnBrk="1" latinLnBrk="0" hangingPunct="1">
                <a:lnSpc>
                  <a:spcPct val="90000"/>
                </a:lnSpc>
                <a:spcBef>
                  <a:spcPct val="0"/>
                </a:spcBef>
                <a:buNone/>
                <a:defRPr sz="4400" b="0" i="0" kern="1200">
                  <a:solidFill>
                    <a:schemeClr val="tx1"/>
                  </a:solidFill>
                  <a:latin typeface="DIN Next LT Pro Light" panose="020B0303020203050203" pitchFamily="34" charset="77"/>
                  <a:ea typeface="+mj-ea"/>
                  <a:cs typeface="+mj-cs"/>
                </a:defRPr>
              </a:lvl1pPr>
            </a:lstStyle>
            <a:p>
              <a:pPr marL="69056">
                <a:lnSpc>
                  <a:spcPct val="80000"/>
                </a:lnSpc>
              </a:pPr>
              <a:r>
                <a:rPr lang="en-GB" sz="5625" b="1">
                  <a:solidFill>
                    <a:schemeClr val="bg1"/>
                  </a:solidFill>
                  <a:latin typeface="DIN Next LT Pro" panose="020B0503020203050203" pitchFamily="34" charset="77"/>
                </a:rPr>
                <a:t>Thank you</a:t>
              </a:r>
            </a:p>
          </p:txBody>
        </p:sp>
        <p:pic>
          <p:nvPicPr>
            <p:cNvPr id="11" name="Graphic 10">
              <a:extLst>
                <a:ext uri="{FF2B5EF4-FFF2-40B4-BE49-F238E27FC236}">
                  <a16:creationId xmlns:a16="http://schemas.microsoft.com/office/drawing/2014/main" id="{C71A08D5-E047-3C55-70D8-0F923962D07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847115" y="311730"/>
              <a:ext cx="1999404" cy="1999404"/>
            </a:xfrm>
            <a:prstGeom prst="rect">
              <a:avLst/>
            </a:prstGeom>
          </p:spPr>
        </p:pic>
      </p:grpSp>
    </p:spTree>
    <p:extLst>
      <p:ext uri="{BB962C8B-B14F-4D97-AF65-F5344CB8AC3E}">
        <p14:creationId xmlns:p14="http://schemas.microsoft.com/office/powerpoint/2010/main" val="1817283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50" fill="hold"/>
                                        <p:tgtEl>
                                          <p:spTgt spid="5"/>
                                        </p:tgtEl>
                                        <p:attrNameLst>
                                          <p:attrName>ppt_w</p:attrName>
                                        </p:attrNameLst>
                                      </p:cBhvr>
                                      <p:tavLst>
                                        <p:tav tm="0">
                                          <p:val>
                                            <p:fltVal val="0"/>
                                          </p:val>
                                        </p:tav>
                                        <p:tav tm="100000">
                                          <p:val>
                                            <p:strVal val="#ppt_w"/>
                                          </p:val>
                                        </p:tav>
                                      </p:tavLst>
                                    </p:anim>
                                    <p:anim calcmode="lin" valueType="num">
                                      <p:cBhvr>
                                        <p:cTn id="8" dur="250" fill="hold"/>
                                        <p:tgtEl>
                                          <p:spTgt spid="5"/>
                                        </p:tgtEl>
                                        <p:attrNameLst>
                                          <p:attrName>ppt_h</p:attrName>
                                        </p:attrNameLst>
                                      </p:cBhvr>
                                      <p:tavLst>
                                        <p:tav tm="0">
                                          <p:val>
                                            <p:fltVal val="0"/>
                                          </p:val>
                                        </p:tav>
                                        <p:tav tm="100000">
                                          <p:val>
                                            <p:strVal val="#ppt_h"/>
                                          </p:val>
                                        </p:tav>
                                      </p:tavLst>
                                    </p:anim>
                                    <p:animEffect transition="in" filter="fade">
                                      <p:cBhvr>
                                        <p:cTn id="9" dur="250"/>
                                        <p:tgtEl>
                                          <p:spTgt spid="5"/>
                                        </p:tgtEl>
                                      </p:cBhvr>
                                    </p:animEffect>
                                  </p:childTnLst>
                                </p:cTn>
                              </p:par>
                            </p:childTnLst>
                          </p:cTn>
                        </p:par>
                        <p:par>
                          <p:cTn id="10" fill="hold">
                            <p:stCondLst>
                              <p:cond delay="250"/>
                            </p:stCondLst>
                            <p:childTnLst>
                              <p:par>
                                <p:cTn id="11" presetID="1" presetClass="exit" presetSubtype="0" fill="hold" grpId="1" nodeType="afterEffect">
                                  <p:stCondLst>
                                    <p:cond delay="500"/>
                                  </p:stCondLst>
                                  <p:childTnLst>
                                    <p:set>
                                      <p:cBhvr>
                                        <p:cTn id="12" dur="1" fill="hold">
                                          <p:stCondLst>
                                            <p:cond delay="0"/>
                                          </p:stCondLst>
                                        </p:cTn>
                                        <p:tgtEl>
                                          <p:spTgt spid="5"/>
                                        </p:tgtEl>
                                        <p:attrNameLst>
                                          <p:attrName>style.visibility</p:attrName>
                                        </p:attrNameLst>
                                      </p:cBhvr>
                                      <p:to>
                                        <p:strVal val="hidden"/>
                                      </p:to>
                                    </p:set>
                                  </p:childTnLst>
                                </p:cTn>
                              </p:par>
                            </p:childTnLst>
                          </p:cTn>
                        </p:par>
                        <p:par>
                          <p:cTn id="13" fill="hold">
                            <p:stCondLst>
                              <p:cond delay="750"/>
                            </p:stCondLst>
                            <p:childTnLst>
                              <p:par>
                                <p:cTn id="14" presetID="53" presetClass="entr" presetSubtype="16"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250" fill="hold"/>
                                        <p:tgtEl>
                                          <p:spTgt spid="6"/>
                                        </p:tgtEl>
                                        <p:attrNameLst>
                                          <p:attrName>ppt_w</p:attrName>
                                        </p:attrNameLst>
                                      </p:cBhvr>
                                      <p:tavLst>
                                        <p:tav tm="0">
                                          <p:val>
                                            <p:fltVal val="0"/>
                                          </p:val>
                                        </p:tav>
                                        <p:tav tm="100000">
                                          <p:val>
                                            <p:strVal val="#ppt_w"/>
                                          </p:val>
                                        </p:tav>
                                      </p:tavLst>
                                    </p:anim>
                                    <p:anim calcmode="lin" valueType="num">
                                      <p:cBhvr>
                                        <p:cTn id="17" dur="250" fill="hold"/>
                                        <p:tgtEl>
                                          <p:spTgt spid="6"/>
                                        </p:tgtEl>
                                        <p:attrNameLst>
                                          <p:attrName>ppt_h</p:attrName>
                                        </p:attrNameLst>
                                      </p:cBhvr>
                                      <p:tavLst>
                                        <p:tav tm="0">
                                          <p:val>
                                            <p:fltVal val="0"/>
                                          </p:val>
                                        </p:tav>
                                        <p:tav tm="100000">
                                          <p:val>
                                            <p:strVal val="#ppt_h"/>
                                          </p:val>
                                        </p:tav>
                                      </p:tavLst>
                                    </p:anim>
                                    <p:animEffect transition="in" filter="fade">
                                      <p:cBhvr>
                                        <p:cTn id="18" dur="250"/>
                                        <p:tgtEl>
                                          <p:spTgt spid="6"/>
                                        </p:tgtEl>
                                      </p:cBhvr>
                                    </p:animEffect>
                                  </p:childTnLst>
                                </p:cTn>
                              </p:par>
                            </p:childTnLst>
                          </p:cTn>
                        </p:par>
                        <p:par>
                          <p:cTn id="19" fill="hold">
                            <p:stCondLst>
                              <p:cond delay="1000"/>
                            </p:stCondLst>
                            <p:childTnLst>
                              <p:par>
                                <p:cTn id="20" presetID="1" presetClass="exit" presetSubtype="0" fill="hold" grpId="1" nodeType="afterEffect">
                                  <p:stCondLst>
                                    <p:cond delay="500"/>
                                  </p:stCondLst>
                                  <p:childTnLst>
                                    <p:set>
                                      <p:cBhvr>
                                        <p:cTn id="21" dur="1" fill="hold">
                                          <p:stCondLst>
                                            <p:cond delay="0"/>
                                          </p:stCondLst>
                                        </p:cTn>
                                        <p:tgtEl>
                                          <p:spTgt spid="6"/>
                                        </p:tgtEl>
                                        <p:attrNameLst>
                                          <p:attrName>style.visibility</p:attrName>
                                        </p:attrNameLst>
                                      </p:cBhvr>
                                      <p:to>
                                        <p:strVal val="hidden"/>
                                      </p:to>
                                    </p:se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250" fill="hold"/>
                                        <p:tgtEl>
                                          <p:spTgt spid="7"/>
                                        </p:tgtEl>
                                        <p:attrNameLst>
                                          <p:attrName>ppt_w</p:attrName>
                                        </p:attrNameLst>
                                      </p:cBhvr>
                                      <p:tavLst>
                                        <p:tav tm="0">
                                          <p:val>
                                            <p:fltVal val="0"/>
                                          </p:val>
                                        </p:tav>
                                        <p:tav tm="100000">
                                          <p:val>
                                            <p:strVal val="#ppt_w"/>
                                          </p:val>
                                        </p:tav>
                                      </p:tavLst>
                                    </p:anim>
                                    <p:anim calcmode="lin" valueType="num">
                                      <p:cBhvr>
                                        <p:cTn id="26" dur="250" fill="hold"/>
                                        <p:tgtEl>
                                          <p:spTgt spid="7"/>
                                        </p:tgtEl>
                                        <p:attrNameLst>
                                          <p:attrName>ppt_h</p:attrName>
                                        </p:attrNameLst>
                                      </p:cBhvr>
                                      <p:tavLst>
                                        <p:tav tm="0">
                                          <p:val>
                                            <p:fltVal val="0"/>
                                          </p:val>
                                        </p:tav>
                                        <p:tav tm="100000">
                                          <p:val>
                                            <p:strVal val="#ppt_h"/>
                                          </p:val>
                                        </p:tav>
                                      </p:tavLst>
                                    </p:anim>
                                    <p:animEffect transition="in" filter="fade">
                                      <p:cBhvr>
                                        <p:cTn id="27" dur="250"/>
                                        <p:tgtEl>
                                          <p:spTgt spid="7"/>
                                        </p:tgtEl>
                                      </p:cBhvr>
                                    </p:animEffect>
                                  </p:childTnLst>
                                </p:cTn>
                              </p:par>
                            </p:childTnLst>
                          </p:cTn>
                        </p:par>
                        <p:par>
                          <p:cTn id="28" fill="hold">
                            <p:stCondLst>
                              <p:cond delay="1750"/>
                            </p:stCondLst>
                            <p:childTnLst>
                              <p:par>
                                <p:cTn id="29" presetID="10" presetClass="exit" presetSubtype="0" fill="hold" grpId="1" nodeType="afterEffect">
                                  <p:stCondLst>
                                    <p:cond delay="500"/>
                                  </p:stCondLst>
                                  <p:childTnLst>
                                    <p:animEffect transition="out" filter="fade">
                                      <p:cBhvr>
                                        <p:cTn id="30" dur="500"/>
                                        <p:tgtEl>
                                          <p:spTgt spid="7"/>
                                        </p:tgtEl>
                                      </p:cBhvr>
                                    </p:animEffect>
                                    <p:set>
                                      <p:cBhvr>
                                        <p:cTn id="31" dur="1" fill="hold">
                                          <p:stCondLst>
                                            <p:cond delay="499"/>
                                          </p:stCondLst>
                                        </p:cTn>
                                        <p:tgtEl>
                                          <p:spTgt spid="7"/>
                                        </p:tgtEl>
                                        <p:attrNameLst>
                                          <p:attrName>style.visibility</p:attrName>
                                        </p:attrNameLst>
                                      </p:cBhvr>
                                      <p:to>
                                        <p:strVal val="hidden"/>
                                      </p:to>
                                    </p:set>
                                  </p:childTnLst>
                                </p:cTn>
                              </p:par>
                            </p:childTnLst>
                          </p:cTn>
                        </p:par>
                        <p:par>
                          <p:cTn id="32" fill="hold">
                            <p:stCondLst>
                              <p:cond delay="2750"/>
                            </p:stCondLst>
                            <p:childTnLst>
                              <p:par>
                                <p:cTn id="33" presetID="10" presetClass="entr" presetSubtype="0" fill="hold" nodeType="afterEffect">
                                  <p:stCondLst>
                                    <p:cond delay="100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p:bldP spid="6" grpId="1"/>
      <p:bldP spid="7" grpId="0"/>
      <p:bldP spid="7" grpId="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E2B826CC-0A8B-E34A-8A90-D85322E4A361}"/>
              </a:ext>
            </a:extLst>
          </p:cNvPr>
          <p:cNvSpPr txBox="1"/>
          <p:nvPr/>
        </p:nvSpPr>
        <p:spPr>
          <a:xfrm>
            <a:off x="323850" y="5143500"/>
            <a:ext cx="8496300" cy="529760"/>
          </a:xfrm>
          <a:prstGeom prst="rect">
            <a:avLst/>
          </a:prstGeom>
          <a:noFill/>
        </p:spPr>
        <p:txBody>
          <a:bodyPr wrap="square" lIns="0" tIns="0" rIns="0" bIns="0">
            <a:spAutoFit/>
          </a:bodyPr>
          <a:lstStyle/>
          <a:p>
            <a:pPr algn="ctr">
              <a:lnSpc>
                <a:spcPct val="95000"/>
              </a:lnSpc>
            </a:pPr>
            <a:r>
              <a:rPr lang="it-CH" b="1" u="none" strike="noStrike" dirty="0">
                <a:solidFill>
                  <a:schemeClr val="bg1"/>
                </a:solidFill>
                <a:effectLst/>
                <a:latin typeface="DIN Next LT Pro" panose="020B0503020203050203" pitchFamily="34" charset="77"/>
              </a:rPr>
              <a:t>We are transforming communities one at a time, remaining </a:t>
            </a:r>
          </a:p>
          <a:p>
            <a:pPr algn="ctr">
              <a:lnSpc>
                <a:spcPct val="95000"/>
              </a:lnSpc>
            </a:pPr>
            <a:r>
              <a:rPr lang="it-CH" b="1" u="none" strike="noStrike" dirty="0">
                <a:solidFill>
                  <a:schemeClr val="bg1"/>
                </a:solidFill>
                <a:effectLst/>
                <a:latin typeface="DIN Next LT Pro" panose="020B0503020203050203" pitchFamily="34" charset="77"/>
              </a:rPr>
              <a:t>focused on our mission:</a:t>
            </a:r>
            <a:endParaRPr lang="it-CH" b="1" dirty="0">
              <a:solidFill>
                <a:schemeClr val="bg1"/>
              </a:solidFill>
              <a:effectLst/>
              <a:latin typeface="DIN Next LT Pro" panose="020B0503020203050203" pitchFamily="34" charset="77"/>
            </a:endParaRPr>
          </a:p>
        </p:txBody>
      </p:sp>
      <p:sp>
        <p:nvSpPr>
          <p:cNvPr id="4" name="CasellaDiTesto 3">
            <a:extLst>
              <a:ext uri="{FF2B5EF4-FFF2-40B4-BE49-F238E27FC236}">
                <a16:creationId xmlns:a16="http://schemas.microsoft.com/office/drawing/2014/main" id="{8689AF17-6F5B-2049-92E3-0134BBDA2CE9}"/>
              </a:ext>
            </a:extLst>
          </p:cNvPr>
          <p:cNvSpPr txBox="1"/>
          <p:nvPr/>
        </p:nvSpPr>
        <p:spPr>
          <a:xfrm>
            <a:off x="323850" y="1648997"/>
            <a:ext cx="8496300" cy="1845505"/>
          </a:xfrm>
          <a:prstGeom prst="rect">
            <a:avLst/>
          </a:prstGeom>
          <a:noFill/>
        </p:spPr>
        <p:txBody>
          <a:bodyPr wrap="square" lIns="0" tIns="0" rIns="0" bIns="0">
            <a:spAutoFit/>
          </a:bodyPr>
          <a:lstStyle/>
          <a:p>
            <a:pPr algn="ctr">
              <a:lnSpc>
                <a:spcPct val="95000"/>
              </a:lnSpc>
            </a:pPr>
            <a:r>
              <a:rPr lang="it-CH" b="1" u="none" strike="noStrike" dirty="0">
                <a:solidFill>
                  <a:schemeClr val="bg1"/>
                </a:solidFill>
                <a:effectLst/>
                <a:latin typeface="DIN Next LT Pro" panose="020B0503020203050203" pitchFamily="34" charset="77"/>
              </a:rPr>
              <a:t>Our vibrant community is embarking on a new journey.</a:t>
            </a:r>
          </a:p>
          <a:p>
            <a:pPr algn="ctr">
              <a:lnSpc>
                <a:spcPct val="95000"/>
              </a:lnSpc>
            </a:pPr>
            <a:r>
              <a:rPr lang="it-CH" b="1" u="none" strike="noStrike" dirty="0">
                <a:solidFill>
                  <a:schemeClr val="bg1"/>
                </a:solidFill>
                <a:effectLst/>
                <a:latin typeface="DIN Next LT Pro" panose="020B0503020203050203" pitchFamily="34" charset="77"/>
              </a:rPr>
              <a:t>We have combined diverse companies, empowering individuals with </a:t>
            </a:r>
          </a:p>
          <a:p>
            <a:pPr algn="ctr">
              <a:lnSpc>
                <a:spcPct val="95000"/>
              </a:lnSpc>
            </a:pPr>
            <a:r>
              <a:rPr lang="it-CH" b="1" u="none" strike="noStrike" dirty="0">
                <a:solidFill>
                  <a:schemeClr val="bg1"/>
                </a:solidFill>
                <a:effectLst/>
                <a:latin typeface="DIN Next LT Pro" panose="020B0503020203050203" pitchFamily="34" charset="77"/>
              </a:rPr>
              <a:t>our collective strength, placing the future firmly in their hands. </a:t>
            </a:r>
          </a:p>
          <a:p>
            <a:pPr algn="ctr">
              <a:lnSpc>
                <a:spcPct val="95000"/>
              </a:lnSpc>
            </a:pPr>
            <a:r>
              <a:rPr lang="it-CH" b="1" u="none" strike="noStrike" dirty="0">
                <a:solidFill>
                  <a:schemeClr val="bg1"/>
                </a:solidFill>
                <a:effectLst/>
                <a:latin typeface="DIN Next LT Pro" panose="020B0503020203050203" pitchFamily="34" charset="77"/>
              </a:rPr>
              <a:t>This agile task force operates on a global scale with thousands of </a:t>
            </a:r>
          </a:p>
          <a:p>
            <a:pPr algn="ctr">
              <a:lnSpc>
                <a:spcPct val="95000"/>
              </a:lnSpc>
            </a:pPr>
            <a:r>
              <a:rPr lang="it-CH" b="1" u="none" strike="noStrike" dirty="0">
                <a:solidFill>
                  <a:schemeClr val="bg1"/>
                </a:solidFill>
                <a:effectLst/>
                <a:latin typeface="DIN Next LT Pro" panose="020B0503020203050203" pitchFamily="34" charset="77"/>
              </a:rPr>
              <a:t>colleagues worldwide. Drawing on our deep-rooted commitment </a:t>
            </a:r>
          </a:p>
          <a:p>
            <a:pPr algn="ctr">
              <a:lnSpc>
                <a:spcPct val="95000"/>
              </a:lnSpc>
            </a:pPr>
            <a:r>
              <a:rPr lang="it-CH" b="1" u="none" strike="noStrike" dirty="0">
                <a:solidFill>
                  <a:schemeClr val="bg1"/>
                </a:solidFill>
                <a:effectLst/>
                <a:latin typeface="DIN Next LT Pro" panose="020B0503020203050203" pitchFamily="34" charset="77"/>
              </a:rPr>
              <a:t>to innovation, ARX is reaching higher, devising sustainable </a:t>
            </a:r>
          </a:p>
          <a:p>
            <a:pPr algn="ctr">
              <a:lnSpc>
                <a:spcPct val="95000"/>
              </a:lnSpc>
            </a:pPr>
            <a:r>
              <a:rPr lang="it-CH" b="1" u="none" strike="noStrike" dirty="0">
                <a:solidFill>
                  <a:schemeClr val="bg1"/>
                </a:solidFill>
                <a:effectLst/>
                <a:latin typeface="DIN Next LT Pro" panose="020B0503020203050203" pitchFamily="34" charset="77"/>
              </a:rPr>
              <a:t>solutions that pave the way for a bright future. </a:t>
            </a:r>
            <a:endParaRPr lang="it-CH" b="1" dirty="0">
              <a:solidFill>
                <a:schemeClr val="bg1"/>
              </a:solidFill>
              <a:effectLst/>
              <a:latin typeface="DIN Next LT Pro" panose="020B0503020203050203" pitchFamily="34" charset="77"/>
            </a:endParaRPr>
          </a:p>
        </p:txBody>
      </p:sp>
    </p:spTree>
    <p:extLst>
      <p:ext uri="{BB962C8B-B14F-4D97-AF65-F5344CB8AC3E}">
        <p14:creationId xmlns:p14="http://schemas.microsoft.com/office/powerpoint/2010/main" val="923473171"/>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E2B826CC-0A8B-E34A-8A90-D85322E4A361}"/>
              </a:ext>
            </a:extLst>
          </p:cNvPr>
          <p:cNvSpPr txBox="1"/>
          <p:nvPr/>
        </p:nvSpPr>
        <p:spPr>
          <a:xfrm>
            <a:off x="323850" y="2301854"/>
            <a:ext cx="8496300" cy="529760"/>
          </a:xfrm>
          <a:prstGeom prst="rect">
            <a:avLst/>
          </a:prstGeom>
          <a:noFill/>
        </p:spPr>
        <p:txBody>
          <a:bodyPr wrap="square" lIns="0" tIns="0" rIns="0" bIns="0">
            <a:spAutoFit/>
          </a:bodyPr>
          <a:lstStyle/>
          <a:p>
            <a:pPr algn="ctr">
              <a:lnSpc>
                <a:spcPct val="95000"/>
              </a:lnSpc>
            </a:pPr>
            <a:r>
              <a:rPr lang="it-CH" b="1" u="none" strike="noStrike" dirty="0">
                <a:solidFill>
                  <a:schemeClr val="bg1"/>
                </a:solidFill>
                <a:effectLst/>
                <a:latin typeface="DIN Next LT Pro" panose="020B0503020203050203" pitchFamily="34" charset="77"/>
              </a:rPr>
              <a:t>We are transforming communities one at a time, remaining </a:t>
            </a:r>
          </a:p>
          <a:p>
            <a:pPr algn="ctr">
              <a:lnSpc>
                <a:spcPct val="95000"/>
              </a:lnSpc>
            </a:pPr>
            <a:r>
              <a:rPr lang="it-CH" b="1" u="none" strike="noStrike" dirty="0">
                <a:solidFill>
                  <a:schemeClr val="bg1"/>
                </a:solidFill>
                <a:effectLst/>
                <a:latin typeface="DIN Next LT Pro" panose="020B0503020203050203" pitchFamily="34" charset="77"/>
              </a:rPr>
              <a:t>focused on our mission:</a:t>
            </a:r>
            <a:endParaRPr lang="it-CH" b="1" dirty="0">
              <a:solidFill>
                <a:schemeClr val="bg1"/>
              </a:solidFill>
              <a:effectLst/>
              <a:latin typeface="DIN Next LT Pro" panose="020B0503020203050203" pitchFamily="34" charset="77"/>
            </a:endParaRPr>
          </a:p>
        </p:txBody>
      </p:sp>
      <p:sp>
        <p:nvSpPr>
          <p:cNvPr id="4" name="CasellaDiTesto 3">
            <a:extLst>
              <a:ext uri="{FF2B5EF4-FFF2-40B4-BE49-F238E27FC236}">
                <a16:creationId xmlns:a16="http://schemas.microsoft.com/office/drawing/2014/main" id="{8689AF17-6F5B-2049-92E3-0134BBDA2CE9}"/>
              </a:ext>
            </a:extLst>
          </p:cNvPr>
          <p:cNvSpPr txBox="1"/>
          <p:nvPr/>
        </p:nvSpPr>
        <p:spPr>
          <a:xfrm>
            <a:off x="323850" y="303213"/>
            <a:ext cx="8496300" cy="1025281"/>
          </a:xfrm>
          <a:prstGeom prst="rect">
            <a:avLst/>
          </a:prstGeom>
          <a:noFill/>
        </p:spPr>
        <p:txBody>
          <a:bodyPr wrap="square" lIns="0" tIns="0" rIns="0" bIns="0">
            <a:spAutoFit/>
          </a:bodyPr>
          <a:lstStyle/>
          <a:p>
            <a:pPr algn="ctr">
              <a:lnSpc>
                <a:spcPct val="95000"/>
              </a:lnSpc>
            </a:pPr>
            <a:r>
              <a:rPr lang="it-CH" sz="1000" u="none" strike="noStrike" dirty="0">
                <a:solidFill>
                  <a:schemeClr val="bg1"/>
                </a:solidFill>
                <a:effectLst/>
                <a:latin typeface="DIN Next LT Pro Light" panose="020B0503020203050203" pitchFamily="34" charset="77"/>
              </a:rPr>
              <a:t>Our vibrant community is embarking on a new journey.</a:t>
            </a:r>
          </a:p>
          <a:p>
            <a:pPr algn="ctr">
              <a:lnSpc>
                <a:spcPct val="95000"/>
              </a:lnSpc>
            </a:pPr>
            <a:r>
              <a:rPr lang="it-CH" sz="1000" u="none" strike="noStrike" dirty="0">
                <a:solidFill>
                  <a:schemeClr val="bg1"/>
                </a:solidFill>
                <a:effectLst/>
                <a:latin typeface="DIN Next LT Pro Light" panose="020B0503020203050203" pitchFamily="34" charset="77"/>
              </a:rPr>
              <a:t>We have combined diverse companies, empowering individuals with </a:t>
            </a:r>
          </a:p>
          <a:p>
            <a:pPr algn="ctr">
              <a:lnSpc>
                <a:spcPct val="95000"/>
              </a:lnSpc>
            </a:pPr>
            <a:r>
              <a:rPr lang="it-CH" sz="1000" u="none" strike="noStrike" dirty="0">
                <a:solidFill>
                  <a:schemeClr val="bg1"/>
                </a:solidFill>
                <a:effectLst/>
                <a:latin typeface="DIN Next LT Pro Light" panose="020B0503020203050203" pitchFamily="34" charset="77"/>
              </a:rPr>
              <a:t>our collective strength, placing the future firmly in their hands. </a:t>
            </a:r>
          </a:p>
          <a:p>
            <a:pPr algn="ctr">
              <a:lnSpc>
                <a:spcPct val="95000"/>
              </a:lnSpc>
            </a:pPr>
            <a:r>
              <a:rPr lang="it-CH" sz="1000" u="none" strike="noStrike" dirty="0">
                <a:solidFill>
                  <a:schemeClr val="bg1"/>
                </a:solidFill>
                <a:effectLst/>
                <a:latin typeface="DIN Next LT Pro Light" panose="020B0503020203050203" pitchFamily="34" charset="77"/>
              </a:rPr>
              <a:t>This agile task force operates on a global scale with thousands of </a:t>
            </a:r>
          </a:p>
          <a:p>
            <a:pPr algn="ctr">
              <a:lnSpc>
                <a:spcPct val="95000"/>
              </a:lnSpc>
            </a:pPr>
            <a:r>
              <a:rPr lang="it-CH" sz="1000" u="none" strike="noStrike" dirty="0">
                <a:solidFill>
                  <a:schemeClr val="bg1"/>
                </a:solidFill>
                <a:effectLst/>
                <a:latin typeface="DIN Next LT Pro Light" panose="020B0503020203050203" pitchFamily="34" charset="77"/>
              </a:rPr>
              <a:t>colleagues worldwide. Drawing on our deep-rooted commitment </a:t>
            </a:r>
          </a:p>
          <a:p>
            <a:pPr algn="ctr">
              <a:lnSpc>
                <a:spcPct val="95000"/>
              </a:lnSpc>
            </a:pPr>
            <a:r>
              <a:rPr lang="it-CH" sz="1000" u="none" strike="noStrike" dirty="0">
                <a:solidFill>
                  <a:schemeClr val="bg1"/>
                </a:solidFill>
                <a:effectLst/>
                <a:latin typeface="DIN Next LT Pro Light" panose="020B0503020203050203" pitchFamily="34" charset="77"/>
              </a:rPr>
              <a:t>to innovation, ARX is reaching higher, devising sustainable </a:t>
            </a:r>
          </a:p>
          <a:p>
            <a:pPr algn="ctr">
              <a:lnSpc>
                <a:spcPct val="95000"/>
              </a:lnSpc>
            </a:pPr>
            <a:r>
              <a:rPr lang="it-CH" sz="1000" u="none" strike="noStrike" dirty="0">
                <a:solidFill>
                  <a:schemeClr val="bg1"/>
                </a:solidFill>
                <a:effectLst/>
                <a:latin typeface="DIN Next LT Pro Light" panose="020B0503020203050203" pitchFamily="34" charset="77"/>
              </a:rPr>
              <a:t>solutions that pave the way for a bright future. </a:t>
            </a:r>
            <a:endParaRPr lang="it-CH" sz="1000" dirty="0">
              <a:solidFill>
                <a:schemeClr val="bg1"/>
              </a:solidFill>
              <a:effectLst/>
              <a:latin typeface="DIN Next LT Pro Light" panose="020B0503020203050203" pitchFamily="34" charset="77"/>
            </a:endParaRPr>
          </a:p>
        </p:txBody>
      </p:sp>
      <p:sp>
        <p:nvSpPr>
          <p:cNvPr id="6" name="CasellaDiTesto 5">
            <a:extLst>
              <a:ext uri="{FF2B5EF4-FFF2-40B4-BE49-F238E27FC236}">
                <a16:creationId xmlns:a16="http://schemas.microsoft.com/office/drawing/2014/main" id="{7B8CA7A3-75C1-8945-B3D6-8DFF601259BB}"/>
              </a:ext>
            </a:extLst>
          </p:cNvPr>
          <p:cNvSpPr txBox="1"/>
          <p:nvPr/>
        </p:nvSpPr>
        <p:spPr>
          <a:xfrm>
            <a:off x="0" y="4919101"/>
            <a:ext cx="9143999" cy="1569660"/>
          </a:xfrm>
          <a:prstGeom prst="rect">
            <a:avLst/>
          </a:prstGeom>
          <a:noFill/>
        </p:spPr>
        <p:txBody>
          <a:bodyPr wrap="square" lIns="0" tIns="0" rIns="0" bIns="0" rtlCol="0">
            <a:spAutoFit/>
          </a:bodyPr>
          <a:lstStyle/>
          <a:p>
            <a:pPr algn="ctr"/>
            <a:r>
              <a:rPr lang="it-IT" sz="10200" b="1" dirty="0" err="1">
                <a:solidFill>
                  <a:schemeClr val="bg1"/>
                </a:solidFill>
                <a:effectLst/>
                <a:latin typeface="DIN Next LT Pro" panose="020B0503020203050203" pitchFamily="34" charset="77"/>
              </a:rPr>
              <a:t>Make</a:t>
            </a:r>
            <a:r>
              <a:rPr lang="it-IT" sz="10200" b="1" dirty="0">
                <a:solidFill>
                  <a:schemeClr val="bg1"/>
                </a:solidFill>
                <a:effectLst/>
                <a:latin typeface="DIN Next LT Pro" panose="020B0503020203050203" pitchFamily="34" charset="77"/>
              </a:rPr>
              <a:t> </a:t>
            </a:r>
            <a:r>
              <a:rPr lang="it-IT" sz="10200" b="1" dirty="0" err="1">
                <a:solidFill>
                  <a:schemeClr val="bg1"/>
                </a:solidFill>
                <a:effectLst/>
                <a:latin typeface="DIN Next LT Pro" panose="020B0503020203050203" pitchFamily="34" charset="77"/>
              </a:rPr>
              <a:t>it</a:t>
            </a:r>
            <a:r>
              <a:rPr lang="it-IT" sz="10200" b="1" dirty="0">
                <a:solidFill>
                  <a:schemeClr val="bg1"/>
                </a:solidFill>
                <a:effectLst/>
                <a:latin typeface="DIN Next LT Pro" panose="020B0503020203050203" pitchFamily="34" charset="77"/>
              </a:rPr>
              <a:t> </a:t>
            </a:r>
            <a:r>
              <a:rPr lang="it-IT" sz="10200" b="1" dirty="0" err="1">
                <a:solidFill>
                  <a:schemeClr val="bg1"/>
                </a:solidFill>
                <a:effectLst/>
                <a:latin typeface="DIN Next LT Pro" panose="020B0503020203050203" pitchFamily="34" charset="77"/>
              </a:rPr>
              <a:t>happen</a:t>
            </a:r>
            <a:endParaRPr lang="it-CH" sz="10200" dirty="0">
              <a:solidFill>
                <a:schemeClr val="bg1"/>
              </a:solidFill>
              <a:effectLst/>
              <a:latin typeface="DIN Next LT Pro" panose="020B0503020203050203" pitchFamily="34" charset="77"/>
            </a:endParaRPr>
          </a:p>
        </p:txBody>
      </p:sp>
    </p:spTree>
    <p:extLst>
      <p:ext uri="{BB962C8B-B14F-4D97-AF65-F5344CB8AC3E}">
        <p14:creationId xmlns:p14="http://schemas.microsoft.com/office/powerpoint/2010/main" val="4187511363"/>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E2B826CC-0A8B-E34A-8A90-D85322E4A361}"/>
              </a:ext>
            </a:extLst>
          </p:cNvPr>
          <p:cNvSpPr txBox="1"/>
          <p:nvPr/>
        </p:nvSpPr>
        <p:spPr>
          <a:xfrm>
            <a:off x="323850" y="1399729"/>
            <a:ext cx="8496300" cy="294311"/>
          </a:xfrm>
          <a:prstGeom prst="rect">
            <a:avLst/>
          </a:prstGeom>
          <a:noFill/>
        </p:spPr>
        <p:txBody>
          <a:bodyPr wrap="square" lIns="0" tIns="0" rIns="0" bIns="0">
            <a:spAutoFit/>
          </a:bodyPr>
          <a:lstStyle/>
          <a:p>
            <a:pPr algn="ctr">
              <a:lnSpc>
                <a:spcPct val="95000"/>
              </a:lnSpc>
            </a:pPr>
            <a:r>
              <a:rPr lang="it-CH" sz="1000" u="none" strike="noStrike" dirty="0">
                <a:solidFill>
                  <a:schemeClr val="bg1"/>
                </a:solidFill>
                <a:effectLst/>
                <a:latin typeface="DIN Next LT Pro Light" panose="020B0503020203050203" pitchFamily="34" charset="77"/>
              </a:rPr>
              <a:t>We are transforming communities one at a time, remaining </a:t>
            </a:r>
          </a:p>
          <a:p>
            <a:pPr algn="ctr">
              <a:lnSpc>
                <a:spcPct val="95000"/>
              </a:lnSpc>
            </a:pPr>
            <a:r>
              <a:rPr lang="it-CH" sz="1000" u="none" strike="noStrike" dirty="0">
                <a:solidFill>
                  <a:schemeClr val="bg1"/>
                </a:solidFill>
                <a:effectLst/>
                <a:latin typeface="DIN Next LT Pro Light" panose="020B0503020203050203" pitchFamily="34" charset="77"/>
              </a:rPr>
              <a:t>focused on our mission:</a:t>
            </a:r>
            <a:endParaRPr lang="it-CH" sz="1000" dirty="0">
              <a:solidFill>
                <a:schemeClr val="bg1"/>
              </a:solidFill>
              <a:effectLst/>
              <a:latin typeface="DIN Next LT Pro Light" panose="020B0503020203050203" pitchFamily="34" charset="77"/>
            </a:endParaRPr>
          </a:p>
        </p:txBody>
      </p:sp>
      <p:sp>
        <p:nvSpPr>
          <p:cNvPr id="4" name="CasellaDiTesto 3">
            <a:extLst>
              <a:ext uri="{FF2B5EF4-FFF2-40B4-BE49-F238E27FC236}">
                <a16:creationId xmlns:a16="http://schemas.microsoft.com/office/drawing/2014/main" id="{8689AF17-6F5B-2049-92E3-0134BBDA2CE9}"/>
              </a:ext>
            </a:extLst>
          </p:cNvPr>
          <p:cNvSpPr txBox="1"/>
          <p:nvPr/>
        </p:nvSpPr>
        <p:spPr>
          <a:xfrm>
            <a:off x="323850" y="303213"/>
            <a:ext cx="8496300" cy="1025281"/>
          </a:xfrm>
          <a:prstGeom prst="rect">
            <a:avLst/>
          </a:prstGeom>
          <a:noFill/>
        </p:spPr>
        <p:txBody>
          <a:bodyPr wrap="square" lIns="0" tIns="0" rIns="0" bIns="0">
            <a:spAutoFit/>
          </a:bodyPr>
          <a:lstStyle/>
          <a:p>
            <a:pPr algn="ctr">
              <a:lnSpc>
                <a:spcPct val="95000"/>
              </a:lnSpc>
            </a:pPr>
            <a:r>
              <a:rPr lang="it-CH" sz="1000" u="none" strike="noStrike" dirty="0">
                <a:solidFill>
                  <a:schemeClr val="bg1"/>
                </a:solidFill>
                <a:effectLst/>
                <a:latin typeface="DIN Next LT Pro Light" panose="020B0503020203050203" pitchFamily="34" charset="77"/>
              </a:rPr>
              <a:t>Our vibrant community is embarking on a new journey.</a:t>
            </a:r>
          </a:p>
          <a:p>
            <a:pPr algn="ctr">
              <a:lnSpc>
                <a:spcPct val="95000"/>
              </a:lnSpc>
            </a:pPr>
            <a:r>
              <a:rPr lang="it-CH" sz="1000" u="none" strike="noStrike" dirty="0">
                <a:solidFill>
                  <a:schemeClr val="bg1"/>
                </a:solidFill>
                <a:effectLst/>
                <a:latin typeface="DIN Next LT Pro Light" panose="020B0503020203050203" pitchFamily="34" charset="77"/>
              </a:rPr>
              <a:t>We have combined diverse companies, empowering individuals with </a:t>
            </a:r>
          </a:p>
          <a:p>
            <a:pPr algn="ctr">
              <a:lnSpc>
                <a:spcPct val="95000"/>
              </a:lnSpc>
            </a:pPr>
            <a:r>
              <a:rPr lang="it-CH" sz="1000" u="none" strike="noStrike" dirty="0">
                <a:solidFill>
                  <a:schemeClr val="bg1"/>
                </a:solidFill>
                <a:effectLst/>
                <a:latin typeface="DIN Next LT Pro Light" panose="020B0503020203050203" pitchFamily="34" charset="77"/>
              </a:rPr>
              <a:t>our collective strength, placing the future firmly in their hands. </a:t>
            </a:r>
          </a:p>
          <a:p>
            <a:pPr algn="ctr">
              <a:lnSpc>
                <a:spcPct val="95000"/>
              </a:lnSpc>
            </a:pPr>
            <a:r>
              <a:rPr lang="it-CH" sz="1000" u="none" strike="noStrike" dirty="0">
                <a:solidFill>
                  <a:schemeClr val="bg1"/>
                </a:solidFill>
                <a:effectLst/>
                <a:latin typeface="DIN Next LT Pro Light" panose="020B0503020203050203" pitchFamily="34" charset="77"/>
              </a:rPr>
              <a:t>This agile task force operates on a global scale with thousands of </a:t>
            </a:r>
          </a:p>
          <a:p>
            <a:pPr algn="ctr">
              <a:lnSpc>
                <a:spcPct val="95000"/>
              </a:lnSpc>
            </a:pPr>
            <a:r>
              <a:rPr lang="it-CH" sz="1000" u="none" strike="noStrike" dirty="0">
                <a:solidFill>
                  <a:schemeClr val="bg1"/>
                </a:solidFill>
                <a:effectLst/>
                <a:latin typeface="DIN Next LT Pro Light" panose="020B0503020203050203" pitchFamily="34" charset="77"/>
              </a:rPr>
              <a:t>colleagues worldwide. Drawing on our deep-rooted commitment </a:t>
            </a:r>
          </a:p>
          <a:p>
            <a:pPr algn="ctr">
              <a:lnSpc>
                <a:spcPct val="95000"/>
              </a:lnSpc>
            </a:pPr>
            <a:r>
              <a:rPr lang="it-CH" sz="1000" u="none" strike="noStrike" dirty="0">
                <a:solidFill>
                  <a:schemeClr val="bg1"/>
                </a:solidFill>
                <a:effectLst/>
                <a:latin typeface="DIN Next LT Pro Light" panose="020B0503020203050203" pitchFamily="34" charset="77"/>
              </a:rPr>
              <a:t>to innovation, ARX is reaching higher, devising sustainable </a:t>
            </a:r>
          </a:p>
          <a:p>
            <a:pPr algn="ctr">
              <a:lnSpc>
                <a:spcPct val="95000"/>
              </a:lnSpc>
            </a:pPr>
            <a:r>
              <a:rPr lang="it-CH" sz="1000" u="none" strike="noStrike" dirty="0">
                <a:solidFill>
                  <a:schemeClr val="bg1"/>
                </a:solidFill>
                <a:effectLst/>
                <a:latin typeface="DIN Next LT Pro Light" panose="020B0503020203050203" pitchFamily="34" charset="77"/>
              </a:rPr>
              <a:t>solutions that pave the way for a bright future. </a:t>
            </a:r>
            <a:endParaRPr lang="it-CH" sz="1000" dirty="0">
              <a:solidFill>
                <a:schemeClr val="bg1"/>
              </a:solidFill>
              <a:effectLst/>
              <a:latin typeface="DIN Next LT Pro Light" panose="020B0503020203050203" pitchFamily="34" charset="77"/>
            </a:endParaRPr>
          </a:p>
        </p:txBody>
      </p:sp>
      <p:sp>
        <p:nvSpPr>
          <p:cNvPr id="6" name="CasellaDiTesto 5">
            <a:extLst>
              <a:ext uri="{FF2B5EF4-FFF2-40B4-BE49-F238E27FC236}">
                <a16:creationId xmlns:a16="http://schemas.microsoft.com/office/drawing/2014/main" id="{9AB623FF-3A5B-3E42-B47D-DAE3AD642E78}"/>
              </a:ext>
            </a:extLst>
          </p:cNvPr>
          <p:cNvSpPr txBox="1"/>
          <p:nvPr/>
        </p:nvSpPr>
        <p:spPr>
          <a:xfrm>
            <a:off x="0" y="1758591"/>
            <a:ext cx="9143999" cy="1569660"/>
          </a:xfrm>
          <a:prstGeom prst="rect">
            <a:avLst/>
          </a:prstGeom>
          <a:noFill/>
        </p:spPr>
        <p:txBody>
          <a:bodyPr wrap="square" lIns="0" tIns="0" rIns="0" bIns="0" rtlCol="0">
            <a:spAutoFit/>
          </a:bodyPr>
          <a:lstStyle/>
          <a:p>
            <a:pPr algn="ctr"/>
            <a:r>
              <a:rPr lang="it-IT" sz="10200" b="1" dirty="0" err="1">
                <a:solidFill>
                  <a:schemeClr val="bg1"/>
                </a:solidFill>
                <a:effectLst/>
                <a:latin typeface="DIN Next LT Pro" panose="020B0503020203050203" pitchFamily="34" charset="77"/>
              </a:rPr>
              <a:t>Make</a:t>
            </a:r>
            <a:r>
              <a:rPr lang="it-IT" sz="10200" b="1" dirty="0">
                <a:solidFill>
                  <a:schemeClr val="bg1"/>
                </a:solidFill>
                <a:effectLst/>
                <a:latin typeface="DIN Next LT Pro" panose="020B0503020203050203" pitchFamily="34" charset="77"/>
              </a:rPr>
              <a:t> </a:t>
            </a:r>
            <a:r>
              <a:rPr lang="it-IT" sz="10200" b="1" dirty="0" err="1">
                <a:solidFill>
                  <a:schemeClr val="bg1"/>
                </a:solidFill>
                <a:effectLst/>
                <a:latin typeface="DIN Next LT Pro" panose="020B0503020203050203" pitchFamily="34" charset="77"/>
              </a:rPr>
              <a:t>it</a:t>
            </a:r>
            <a:r>
              <a:rPr lang="it-IT" sz="10200" b="1" dirty="0">
                <a:solidFill>
                  <a:schemeClr val="bg1"/>
                </a:solidFill>
                <a:effectLst/>
                <a:latin typeface="DIN Next LT Pro" panose="020B0503020203050203" pitchFamily="34" charset="77"/>
              </a:rPr>
              <a:t> </a:t>
            </a:r>
            <a:r>
              <a:rPr lang="it-IT" sz="10200" b="1" dirty="0" err="1">
                <a:solidFill>
                  <a:schemeClr val="bg1"/>
                </a:solidFill>
                <a:effectLst/>
                <a:latin typeface="DIN Next LT Pro" panose="020B0503020203050203" pitchFamily="34" charset="77"/>
              </a:rPr>
              <a:t>happen</a:t>
            </a:r>
            <a:endParaRPr lang="it-CH" sz="10200" dirty="0">
              <a:solidFill>
                <a:schemeClr val="bg1"/>
              </a:solidFill>
              <a:effectLst/>
              <a:latin typeface="DIN Next LT Pro" panose="020B0503020203050203" pitchFamily="34" charset="77"/>
            </a:endParaRPr>
          </a:p>
        </p:txBody>
      </p:sp>
    </p:spTree>
    <p:extLst>
      <p:ext uri="{BB962C8B-B14F-4D97-AF65-F5344CB8AC3E}">
        <p14:creationId xmlns:p14="http://schemas.microsoft.com/office/powerpoint/2010/main" val="2278304252"/>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CasellaDiTesto 5">
            <a:extLst>
              <a:ext uri="{FF2B5EF4-FFF2-40B4-BE49-F238E27FC236}">
                <a16:creationId xmlns:a16="http://schemas.microsoft.com/office/drawing/2014/main" id="{03CFC271-4AE6-F44A-B2E9-E0AD40B77F75}"/>
              </a:ext>
            </a:extLst>
          </p:cNvPr>
          <p:cNvSpPr txBox="1"/>
          <p:nvPr/>
        </p:nvSpPr>
        <p:spPr>
          <a:xfrm>
            <a:off x="323850" y="2141236"/>
            <a:ext cx="8496300" cy="1015663"/>
          </a:xfrm>
          <a:prstGeom prst="rect">
            <a:avLst/>
          </a:prstGeom>
          <a:noFill/>
        </p:spPr>
        <p:txBody>
          <a:bodyPr wrap="square" lIns="0" tIns="0" rIns="0" bIns="0">
            <a:spAutoFit/>
          </a:bodyPr>
          <a:lstStyle/>
          <a:p>
            <a:pPr algn="ctr">
              <a:lnSpc>
                <a:spcPct val="80000"/>
              </a:lnSpc>
            </a:pPr>
            <a:r>
              <a:rPr lang="it-CH" sz="4000" b="1" dirty="0">
                <a:effectLst/>
                <a:latin typeface="DIN Next LT Pro" panose="020B0503020203050203" pitchFamily="34" charset="77"/>
              </a:rPr>
              <a:t>Our multidisciplinary teams </a:t>
            </a:r>
          </a:p>
          <a:p>
            <a:pPr algn="ctr">
              <a:lnSpc>
                <a:spcPct val="80000"/>
              </a:lnSpc>
            </a:pPr>
            <a:r>
              <a:rPr lang="it-CH" sz="4000" b="1" dirty="0">
                <a:effectLst/>
                <a:latin typeface="DIN Next LT Pro" panose="020B0503020203050203" pitchFamily="34" charset="77"/>
              </a:rPr>
              <a:t>are made of</a:t>
            </a:r>
            <a:endParaRPr lang="it-CH" sz="4000" dirty="0">
              <a:effectLst/>
              <a:latin typeface="DIN Next LT Pro" panose="020B0503020203050203" pitchFamily="34" charset="77"/>
            </a:endParaRPr>
          </a:p>
        </p:txBody>
      </p:sp>
    </p:spTree>
    <p:extLst>
      <p:ext uri="{BB962C8B-B14F-4D97-AF65-F5344CB8AC3E}">
        <p14:creationId xmlns:p14="http://schemas.microsoft.com/office/powerpoint/2010/main" val="1412013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36D9FCBC-3C3F-C74E-B1A7-15251343D7CB}"/>
              </a:ext>
            </a:extLst>
          </p:cNvPr>
          <p:cNvSpPr txBox="1"/>
          <p:nvPr/>
        </p:nvSpPr>
        <p:spPr>
          <a:xfrm>
            <a:off x="250826" y="1299357"/>
            <a:ext cx="8642349" cy="2308324"/>
          </a:xfrm>
          <a:prstGeom prst="rect">
            <a:avLst/>
          </a:prstGeom>
          <a:noFill/>
        </p:spPr>
        <p:txBody>
          <a:bodyPr wrap="square" lIns="0" tIns="0" rIns="0" bIns="0" rtlCol="0">
            <a:spAutoFit/>
          </a:bodyPr>
          <a:lstStyle/>
          <a:p>
            <a:pPr algn="ctr"/>
            <a:r>
              <a:rPr lang="it-IT" sz="15000" b="1" dirty="0">
                <a:effectLst/>
                <a:latin typeface="DIN Next LT Pro" panose="020B0503020203050203" pitchFamily="34" charset="77"/>
              </a:rPr>
              <a:t>People</a:t>
            </a:r>
            <a:endParaRPr lang="it-CH" sz="15000" dirty="0">
              <a:effectLst/>
              <a:latin typeface="DIN Next LT Pro" panose="020B0503020203050203" pitchFamily="34" charset="77"/>
            </a:endParaRPr>
          </a:p>
        </p:txBody>
      </p:sp>
      <p:sp>
        <p:nvSpPr>
          <p:cNvPr id="5" name="CasellaDiTesto 4">
            <a:extLst>
              <a:ext uri="{FF2B5EF4-FFF2-40B4-BE49-F238E27FC236}">
                <a16:creationId xmlns:a16="http://schemas.microsoft.com/office/drawing/2014/main" id="{1521493C-1569-D148-90C1-F67C3FAAD4A9}"/>
              </a:ext>
            </a:extLst>
          </p:cNvPr>
          <p:cNvSpPr txBox="1"/>
          <p:nvPr/>
        </p:nvSpPr>
        <p:spPr>
          <a:xfrm>
            <a:off x="692091" y="3544100"/>
            <a:ext cx="7759816" cy="835613"/>
          </a:xfrm>
          <a:prstGeom prst="rect">
            <a:avLst/>
          </a:prstGeom>
          <a:noFill/>
        </p:spPr>
        <p:txBody>
          <a:bodyPr wrap="square" lIns="0" tIns="0" rIns="0" bIns="0">
            <a:spAutoFit/>
          </a:bodyPr>
          <a:lstStyle/>
          <a:p>
            <a:pPr algn="ctr">
              <a:lnSpc>
                <a:spcPct val="90000"/>
              </a:lnSpc>
            </a:pPr>
            <a:r>
              <a:rPr lang="it-CH" sz="1200" u="none" strike="noStrike" dirty="0">
                <a:solidFill>
                  <a:srgbClr val="000000"/>
                </a:solidFill>
                <a:effectLst/>
                <a:latin typeface="DIN Next LT Pro Light" panose="020B0503020203050203" pitchFamily="34" charset="77"/>
              </a:rPr>
              <a:t>We are a comprehensive network of specialists, </a:t>
            </a:r>
          </a:p>
          <a:p>
            <a:pPr algn="ctr">
              <a:lnSpc>
                <a:spcPct val="90000"/>
              </a:lnSpc>
            </a:pPr>
            <a:r>
              <a:rPr lang="it-CH" sz="1200" u="none" strike="noStrike" dirty="0">
                <a:solidFill>
                  <a:srgbClr val="000000"/>
                </a:solidFill>
                <a:effectLst/>
                <a:latin typeface="DIN Next LT Pro Light" panose="020B0503020203050203" pitchFamily="34" charset="77"/>
              </a:rPr>
              <a:t>always integrating talent and expertise. </a:t>
            </a:r>
          </a:p>
          <a:p>
            <a:pPr algn="ctr">
              <a:lnSpc>
                <a:spcPct val="90000"/>
              </a:lnSpc>
            </a:pPr>
            <a:r>
              <a:rPr lang="it-CH" sz="1200" u="none" strike="noStrike" dirty="0">
                <a:solidFill>
                  <a:srgbClr val="000000"/>
                </a:solidFill>
                <a:effectLst/>
                <a:latin typeface="DIN Next LT Pro Light" panose="020B0503020203050203" pitchFamily="34" charset="77"/>
              </a:rPr>
              <a:t>Tackling complex design projects, ARX adapts and evolves </a:t>
            </a:r>
          </a:p>
          <a:p>
            <a:pPr algn="ctr">
              <a:lnSpc>
                <a:spcPct val="90000"/>
              </a:lnSpc>
            </a:pPr>
            <a:r>
              <a:rPr lang="it-CH" sz="1200" u="none" strike="noStrike" dirty="0">
                <a:solidFill>
                  <a:srgbClr val="000000"/>
                </a:solidFill>
                <a:effectLst/>
                <a:latin typeface="DIN Next LT Pro Light" panose="020B0503020203050203" pitchFamily="34" charset="77"/>
              </a:rPr>
              <a:t>with the dynamic and challenging global landscape. </a:t>
            </a:r>
          </a:p>
          <a:p>
            <a:pPr algn="ctr">
              <a:lnSpc>
                <a:spcPct val="90000"/>
              </a:lnSpc>
            </a:pPr>
            <a:r>
              <a:rPr lang="it-CH" sz="1200" u="none" strike="noStrike" dirty="0">
                <a:solidFill>
                  <a:srgbClr val="000000"/>
                </a:solidFill>
                <a:effectLst/>
                <a:latin typeface="DIN Next LT Pro Light" panose="020B0503020203050203" pitchFamily="34" charset="77"/>
              </a:rPr>
              <a:t>Continual evolution leads to continual growth.</a:t>
            </a:r>
            <a:endParaRPr lang="it-CH" sz="1200" dirty="0">
              <a:effectLst/>
              <a:latin typeface="DIN Next LT Pro Light" panose="020B0503020203050203" pitchFamily="34" charset="77"/>
            </a:endParaRPr>
          </a:p>
        </p:txBody>
      </p:sp>
      <p:sp>
        <p:nvSpPr>
          <p:cNvPr id="6" name="CasellaDiTesto 5">
            <a:extLst>
              <a:ext uri="{FF2B5EF4-FFF2-40B4-BE49-F238E27FC236}">
                <a16:creationId xmlns:a16="http://schemas.microsoft.com/office/drawing/2014/main" id="{03CFC271-4AE6-F44A-B2E9-E0AD40B77F75}"/>
              </a:ext>
            </a:extLst>
          </p:cNvPr>
          <p:cNvSpPr txBox="1"/>
          <p:nvPr/>
        </p:nvSpPr>
        <p:spPr>
          <a:xfrm>
            <a:off x="692091" y="1071361"/>
            <a:ext cx="7759816" cy="561692"/>
          </a:xfrm>
          <a:prstGeom prst="rect">
            <a:avLst/>
          </a:prstGeom>
          <a:noFill/>
        </p:spPr>
        <p:txBody>
          <a:bodyPr wrap="square" lIns="0" tIns="0" rIns="0" bIns="0">
            <a:spAutoFit/>
          </a:bodyPr>
          <a:lstStyle/>
          <a:p>
            <a:pPr algn="ctr">
              <a:lnSpc>
                <a:spcPct val="90000"/>
              </a:lnSpc>
            </a:pPr>
            <a:r>
              <a:rPr lang="it-CH" sz="2000" b="1" dirty="0">
                <a:effectLst/>
                <a:latin typeface="DIN Next LT Pro" panose="020B0503020203050203" pitchFamily="34" charset="77"/>
              </a:rPr>
              <a:t>Our multidisciplinary teams </a:t>
            </a:r>
          </a:p>
          <a:p>
            <a:pPr algn="ctr">
              <a:lnSpc>
                <a:spcPct val="90000"/>
              </a:lnSpc>
            </a:pPr>
            <a:r>
              <a:rPr lang="it-CH" sz="2000" b="1" dirty="0">
                <a:effectLst/>
                <a:latin typeface="DIN Next LT Pro" panose="020B0503020203050203" pitchFamily="34" charset="77"/>
              </a:rPr>
              <a:t>are made of</a:t>
            </a:r>
            <a:endParaRPr lang="it-CH" sz="2000" dirty="0">
              <a:effectLst/>
              <a:latin typeface="DIN Next LT Pro" panose="020B0503020203050203" pitchFamily="34" charset="77"/>
            </a:endParaRPr>
          </a:p>
        </p:txBody>
      </p:sp>
    </p:spTree>
    <p:extLst>
      <p:ext uri="{BB962C8B-B14F-4D97-AF65-F5344CB8AC3E}">
        <p14:creationId xmlns:p14="http://schemas.microsoft.com/office/powerpoint/2010/main" val="3581061104"/>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46930B5C-AEBD-DC4F-9661-F20BA52F338B}"/>
              </a:ext>
            </a:extLst>
          </p:cNvPr>
          <p:cNvSpPr txBox="1"/>
          <p:nvPr/>
        </p:nvSpPr>
        <p:spPr>
          <a:xfrm>
            <a:off x="323850" y="659154"/>
            <a:ext cx="8496300" cy="879472"/>
          </a:xfrm>
          <a:prstGeom prst="rect">
            <a:avLst/>
          </a:prstGeom>
          <a:noFill/>
        </p:spPr>
        <p:txBody>
          <a:bodyPr wrap="square" lIns="0" tIns="0" rIns="0" bIns="0">
            <a:spAutoFit/>
          </a:bodyPr>
          <a:lstStyle/>
          <a:p>
            <a:pPr algn="ctr">
              <a:lnSpc>
                <a:spcPct val="95000"/>
              </a:lnSpc>
            </a:pPr>
            <a:r>
              <a:rPr lang="it-CH" sz="1200" u="none" strike="noStrike" dirty="0">
                <a:solidFill>
                  <a:schemeClr val="bg1"/>
                </a:solidFill>
                <a:effectLst/>
                <a:latin typeface="DIN Next LT Pro Light" panose="020B0303020203050203" pitchFamily="34" charset="77"/>
              </a:rPr>
              <a:t>We are experts in selected design disciplines; </a:t>
            </a:r>
          </a:p>
          <a:p>
            <a:pPr algn="ctr">
              <a:lnSpc>
                <a:spcPct val="95000"/>
              </a:lnSpc>
            </a:pPr>
            <a:r>
              <a:rPr lang="it-CH" sz="1200" u="none" strike="noStrike" dirty="0">
                <a:solidFill>
                  <a:schemeClr val="bg1"/>
                </a:solidFill>
                <a:effectLst/>
                <a:latin typeface="DIN Next LT Pro Light" panose="020B0303020203050203" pitchFamily="34" charset="77"/>
              </a:rPr>
              <a:t>our team dives deep into technical niches while overseeing broad, </a:t>
            </a:r>
          </a:p>
          <a:p>
            <a:pPr algn="ctr">
              <a:lnSpc>
                <a:spcPct val="95000"/>
              </a:lnSpc>
            </a:pPr>
            <a:r>
              <a:rPr lang="it-CH" sz="1200" u="none" strike="noStrike" dirty="0">
                <a:solidFill>
                  <a:schemeClr val="bg1"/>
                </a:solidFill>
                <a:effectLst/>
                <a:latin typeface="DIN Next LT Pro Light" panose="020B0303020203050203" pitchFamily="34" charset="77"/>
              </a:rPr>
              <a:t>multidisciplinary projects. This versatility allows us </a:t>
            </a:r>
          </a:p>
          <a:p>
            <a:pPr algn="ctr">
              <a:lnSpc>
                <a:spcPct val="95000"/>
              </a:lnSpc>
            </a:pPr>
            <a:r>
              <a:rPr lang="it-CH" sz="1200" u="none" strike="noStrike" dirty="0">
                <a:solidFill>
                  <a:schemeClr val="bg1"/>
                </a:solidFill>
                <a:effectLst/>
                <a:latin typeface="DIN Next LT Pro Light" panose="020B0303020203050203" pitchFamily="34" charset="77"/>
              </a:rPr>
              <a:t>to confront any challenge – from the precise to the expansive – </a:t>
            </a:r>
          </a:p>
          <a:p>
            <a:pPr algn="ctr">
              <a:lnSpc>
                <a:spcPct val="95000"/>
              </a:lnSpc>
            </a:pPr>
            <a:r>
              <a:rPr lang="it-CH" sz="1200" u="none" strike="noStrike" dirty="0">
                <a:solidFill>
                  <a:schemeClr val="bg1"/>
                </a:solidFill>
                <a:effectLst/>
                <a:latin typeface="DIN Next LT Pro Light" panose="020B0303020203050203" pitchFamily="34" charset="77"/>
              </a:rPr>
              <a:t>with confidence.</a:t>
            </a:r>
            <a:endParaRPr lang="it-CH" sz="1200" dirty="0">
              <a:solidFill>
                <a:schemeClr val="bg1"/>
              </a:solidFill>
              <a:effectLst/>
              <a:latin typeface="DIN Next LT Pro Light" panose="020B0303020203050203" pitchFamily="34" charset="77"/>
            </a:endParaRPr>
          </a:p>
        </p:txBody>
      </p:sp>
      <p:sp>
        <p:nvSpPr>
          <p:cNvPr id="4" name="CasellaDiTesto 3">
            <a:extLst>
              <a:ext uri="{FF2B5EF4-FFF2-40B4-BE49-F238E27FC236}">
                <a16:creationId xmlns:a16="http://schemas.microsoft.com/office/drawing/2014/main" id="{C0B8B61B-63AD-DB4F-8EF0-DAE3455F5ED4}"/>
              </a:ext>
            </a:extLst>
          </p:cNvPr>
          <p:cNvSpPr txBox="1"/>
          <p:nvPr/>
        </p:nvSpPr>
        <p:spPr>
          <a:xfrm>
            <a:off x="250826" y="1323834"/>
            <a:ext cx="8642349" cy="2308324"/>
          </a:xfrm>
          <a:prstGeom prst="rect">
            <a:avLst/>
          </a:prstGeom>
          <a:noFill/>
        </p:spPr>
        <p:txBody>
          <a:bodyPr wrap="square" lIns="0" tIns="0" rIns="0" bIns="0" rtlCol="0">
            <a:spAutoFit/>
          </a:bodyPr>
          <a:lstStyle/>
          <a:p>
            <a:pPr algn="ctr"/>
            <a:r>
              <a:rPr lang="it-IT" sz="15000" b="1" dirty="0" err="1">
                <a:solidFill>
                  <a:schemeClr val="bg1"/>
                </a:solidFill>
                <a:effectLst/>
                <a:latin typeface="DIN Next LT Pro" panose="020B0503020203050203" pitchFamily="34" charset="77"/>
              </a:rPr>
              <a:t>Experts</a:t>
            </a:r>
            <a:endParaRPr lang="it-CH" sz="15000" dirty="0">
              <a:solidFill>
                <a:schemeClr val="bg1"/>
              </a:solidFill>
              <a:effectLst/>
              <a:latin typeface="DIN Next LT Pro" panose="020B0503020203050203" pitchFamily="34" charset="77"/>
            </a:endParaRPr>
          </a:p>
        </p:txBody>
      </p:sp>
    </p:spTree>
    <p:extLst>
      <p:ext uri="{BB962C8B-B14F-4D97-AF65-F5344CB8AC3E}">
        <p14:creationId xmlns:p14="http://schemas.microsoft.com/office/powerpoint/2010/main" val="2061911930"/>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VIDEO.mp4" descr="VIDEO.mp4">
            <a:hlinkClick r:id="" action="ppaction://media"/>
            <a:extLst>
              <a:ext uri="{FF2B5EF4-FFF2-40B4-BE49-F238E27FC236}">
                <a16:creationId xmlns:a16="http://schemas.microsoft.com/office/drawing/2014/main" id="{2C592854-3034-D24C-BDA1-57FA82A521F3}"/>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0"/>
            <a:ext cx="9144000" cy="5143500"/>
          </a:xfrm>
          <a:prstGeom prst="rect">
            <a:avLst/>
          </a:prstGeom>
        </p:spPr>
      </p:pic>
      <p:sp>
        <p:nvSpPr>
          <p:cNvPr id="2" name="Rettangolo 1">
            <a:extLst>
              <a:ext uri="{FF2B5EF4-FFF2-40B4-BE49-F238E27FC236}">
                <a16:creationId xmlns:a16="http://schemas.microsoft.com/office/drawing/2014/main" id="{AFC9FFE2-F906-2B40-8A53-306A23395235}"/>
              </a:ext>
            </a:extLst>
          </p:cNvPr>
          <p:cNvSpPr/>
          <p:nvPr/>
        </p:nvSpPr>
        <p:spPr>
          <a:xfrm>
            <a:off x="-391886" y="-308758"/>
            <a:ext cx="9856520" cy="5795158"/>
          </a:xfrm>
          <a:prstGeom prst="rect">
            <a:avLst/>
          </a:prstGeom>
          <a:solidFill>
            <a:schemeClr val="tx1">
              <a:alpha val="25949"/>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a:extLst>
              <a:ext uri="{FF2B5EF4-FFF2-40B4-BE49-F238E27FC236}">
                <a16:creationId xmlns:a16="http://schemas.microsoft.com/office/drawing/2014/main" id="{7F20CFAA-7AE7-9847-9310-37AFECF4185E}"/>
              </a:ext>
            </a:extLst>
          </p:cNvPr>
          <p:cNvSpPr txBox="1"/>
          <p:nvPr/>
        </p:nvSpPr>
        <p:spPr>
          <a:xfrm>
            <a:off x="2405272" y="1912978"/>
            <a:ext cx="4346340" cy="1231106"/>
          </a:xfrm>
          <a:prstGeom prst="rect">
            <a:avLst/>
          </a:prstGeom>
          <a:noFill/>
        </p:spPr>
        <p:txBody>
          <a:bodyPr wrap="square" lIns="0" tIns="0" rIns="0" bIns="0" rtlCol="0">
            <a:spAutoFit/>
          </a:bodyPr>
          <a:lstStyle/>
          <a:p>
            <a:pPr algn="ctr"/>
            <a:r>
              <a:rPr lang="it-IT" sz="8000" b="1" dirty="0" err="1">
                <a:solidFill>
                  <a:schemeClr val="bg1"/>
                </a:solidFill>
                <a:effectLst/>
                <a:latin typeface="DIN Next LT Pro" panose="020B0503020203050203" pitchFamily="34" charset="77"/>
              </a:rPr>
              <a:t>unlimited</a:t>
            </a:r>
            <a:endParaRPr lang="it-CH" sz="8000" dirty="0">
              <a:solidFill>
                <a:schemeClr val="bg1"/>
              </a:solidFill>
              <a:effectLst/>
              <a:latin typeface="DIN Next LT Pro" panose="020B0503020203050203" pitchFamily="34" charset="77"/>
            </a:endParaRPr>
          </a:p>
        </p:txBody>
      </p:sp>
      <p:grpSp>
        <p:nvGrpSpPr>
          <p:cNvPr id="13" name="Gruppo 12">
            <a:extLst>
              <a:ext uri="{FF2B5EF4-FFF2-40B4-BE49-F238E27FC236}">
                <a16:creationId xmlns:a16="http://schemas.microsoft.com/office/drawing/2014/main" id="{F0BF1DA4-23D7-A14B-8405-884274208753}"/>
              </a:ext>
            </a:extLst>
          </p:cNvPr>
          <p:cNvGrpSpPr/>
          <p:nvPr/>
        </p:nvGrpSpPr>
        <p:grpSpPr>
          <a:xfrm>
            <a:off x="392762" y="158246"/>
            <a:ext cx="2389423" cy="1231106"/>
            <a:chOff x="510348" y="513762"/>
            <a:chExt cx="2389423" cy="1231106"/>
          </a:xfrm>
        </p:grpSpPr>
        <p:sp>
          <p:nvSpPr>
            <p:cNvPr id="3" name="CasellaDiTesto 2">
              <a:extLst>
                <a:ext uri="{FF2B5EF4-FFF2-40B4-BE49-F238E27FC236}">
                  <a16:creationId xmlns:a16="http://schemas.microsoft.com/office/drawing/2014/main" id="{F15C0762-CAC7-8D40-805F-44F4940DD3D4}"/>
                </a:ext>
              </a:extLst>
            </p:cNvPr>
            <p:cNvSpPr txBox="1"/>
            <p:nvPr/>
          </p:nvSpPr>
          <p:spPr>
            <a:xfrm>
              <a:off x="940268" y="513762"/>
              <a:ext cx="1419032" cy="1231106"/>
            </a:xfrm>
            <a:prstGeom prst="rect">
              <a:avLst/>
            </a:prstGeom>
            <a:noFill/>
          </p:spPr>
          <p:txBody>
            <a:bodyPr wrap="square" lIns="0" tIns="0" rIns="0" bIns="0" rtlCol="0">
              <a:spAutoFit/>
            </a:bodyPr>
            <a:lstStyle/>
            <a:p>
              <a:pPr algn="ctr"/>
              <a:r>
                <a:rPr lang="it-IT" sz="8000" b="1" spc="-300" dirty="0">
                  <a:solidFill>
                    <a:schemeClr val="bg1">
                      <a:alpha val="60000"/>
                    </a:schemeClr>
                  </a:solidFill>
                  <a:effectLst/>
                  <a:latin typeface="DIN Next LT Pro" panose="020B0503020203050203" pitchFamily="34" charset="77"/>
                </a:rPr>
                <a:t>75</a:t>
              </a:r>
              <a:endParaRPr lang="it-CH" sz="8000" spc="-300" dirty="0">
                <a:solidFill>
                  <a:schemeClr val="bg1">
                    <a:alpha val="60000"/>
                  </a:schemeClr>
                </a:solidFill>
                <a:effectLst/>
                <a:latin typeface="DIN Next LT Pro" panose="020B0503020203050203" pitchFamily="34" charset="77"/>
              </a:endParaRPr>
            </a:p>
          </p:txBody>
        </p:sp>
        <p:sp>
          <p:nvSpPr>
            <p:cNvPr id="8" name="CasellaDiTesto 7">
              <a:extLst>
                <a:ext uri="{FF2B5EF4-FFF2-40B4-BE49-F238E27FC236}">
                  <a16:creationId xmlns:a16="http://schemas.microsoft.com/office/drawing/2014/main" id="{56DFF67C-CED6-7C4A-A5A4-FBB789814585}"/>
                </a:ext>
              </a:extLst>
            </p:cNvPr>
            <p:cNvSpPr txBox="1"/>
            <p:nvPr/>
          </p:nvSpPr>
          <p:spPr>
            <a:xfrm>
              <a:off x="510348" y="1052370"/>
              <a:ext cx="655663" cy="153888"/>
            </a:xfrm>
            <a:prstGeom prst="rect">
              <a:avLst/>
            </a:prstGeom>
            <a:noFill/>
          </p:spPr>
          <p:txBody>
            <a:bodyPr wrap="square" lIns="0" tIns="0" rIns="0" bIns="0" rtlCol="0">
              <a:spAutoFit/>
            </a:bodyPr>
            <a:lstStyle/>
            <a:p>
              <a:pPr algn="r"/>
              <a:r>
                <a:rPr lang="it-IT" sz="1000" dirty="0" err="1">
                  <a:solidFill>
                    <a:schemeClr val="bg1"/>
                  </a:solidFill>
                  <a:effectLst/>
                  <a:latin typeface="DIN Next LT Pro Light" panose="020B0303020203050203" pitchFamily="34" charset="77"/>
                </a:rPr>
                <a:t>Projects</a:t>
              </a:r>
              <a:r>
                <a:rPr lang="it-IT" sz="1000" dirty="0">
                  <a:solidFill>
                    <a:schemeClr val="bg1"/>
                  </a:solidFill>
                  <a:effectLst/>
                  <a:latin typeface="DIN Next LT Pro Light" panose="020B0303020203050203" pitchFamily="34" charset="77"/>
                </a:rPr>
                <a:t> in</a:t>
              </a:r>
              <a:endParaRPr lang="it-CH" sz="1000" dirty="0">
                <a:solidFill>
                  <a:schemeClr val="bg1"/>
                </a:solidFill>
                <a:effectLst/>
                <a:latin typeface="DIN Next LT Pro Light" panose="020B0303020203050203" pitchFamily="34" charset="77"/>
              </a:endParaRPr>
            </a:p>
          </p:txBody>
        </p:sp>
        <p:sp>
          <p:nvSpPr>
            <p:cNvPr id="9" name="CasellaDiTesto 8">
              <a:extLst>
                <a:ext uri="{FF2B5EF4-FFF2-40B4-BE49-F238E27FC236}">
                  <a16:creationId xmlns:a16="http://schemas.microsoft.com/office/drawing/2014/main" id="{1C041AD1-9F16-A949-A16B-DA4E3C4DA9EB}"/>
                </a:ext>
              </a:extLst>
            </p:cNvPr>
            <p:cNvSpPr txBox="1"/>
            <p:nvPr/>
          </p:nvSpPr>
          <p:spPr>
            <a:xfrm>
              <a:off x="2264853" y="1052370"/>
              <a:ext cx="634918" cy="153888"/>
            </a:xfrm>
            <a:prstGeom prst="rect">
              <a:avLst/>
            </a:prstGeom>
            <a:noFill/>
          </p:spPr>
          <p:txBody>
            <a:bodyPr wrap="square" lIns="0" tIns="0" rIns="0" bIns="0" rtlCol="0">
              <a:spAutoFit/>
            </a:bodyPr>
            <a:lstStyle/>
            <a:p>
              <a:r>
                <a:rPr lang="it-IT" sz="1000" dirty="0" err="1">
                  <a:solidFill>
                    <a:schemeClr val="bg1"/>
                  </a:solidFill>
                  <a:effectLst/>
                  <a:latin typeface="DIN Next LT Pro Light" panose="020B0303020203050203" pitchFamily="34" charset="77"/>
                </a:rPr>
                <a:t>countries</a:t>
              </a:r>
              <a:endParaRPr lang="it-CH" sz="1000" dirty="0">
                <a:solidFill>
                  <a:schemeClr val="bg1"/>
                </a:solidFill>
                <a:effectLst/>
                <a:latin typeface="DIN Next LT Pro Light" panose="020B0303020203050203" pitchFamily="34" charset="77"/>
              </a:endParaRPr>
            </a:p>
          </p:txBody>
        </p:sp>
      </p:grpSp>
      <p:grpSp>
        <p:nvGrpSpPr>
          <p:cNvPr id="19" name="Gruppo 18">
            <a:extLst>
              <a:ext uri="{FF2B5EF4-FFF2-40B4-BE49-F238E27FC236}">
                <a16:creationId xmlns:a16="http://schemas.microsoft.com/office/drawing/2014/main" id="{3CE0F7F1-FDAC-2447-92D5-DE750E3D9B78}"/>
              </a:ext>
            </a:extLst>
          </p:cNvPr>
          <p:cNvGrpSpPr/>
          <p:nvPr/>
        </p:nvGrpSpPr>
        <p:grpSpPr>
          <a:xfrm>
            <a:off x="4572000" y="587263"/>
            <a:ext cx="2310067" cy="615553"/>
            <a:chOff x="5638420" y="821538"/>
            <a:chExt cx="2310067" cy="615553"/>
          </a:xfrm>
        </p:grpSpPr>
        <p:sp>
          <p:nvSpPr>
            <p:cNvPr id="7" name="CasellaDiTesto 6">
              <a:extLst>
                <a:ext uri="{FF2B5EF4-FFF2-40B4-BE49-F238E27FC236}">
                  <a16:creationId xmlns:a16="http://schemas.microsoft.com/office/drawing/2014/main" id="{73CCF0C4-FF9F-DB47-93EB-7D73A2575B20}"/>
                </a:ext>
              </a:extLst>
            </p:cNvPr>
            <p:cNvSpPr txBox="1"/>
            <p:nvPr/>
          </p:nvSpPr>
          <p:spPr>
            <a:xfrm>
              <a:off x="5883892" y="821538"/>
              <a:ext cx="1768837" cy="615553"/>
            </a:xfrm>
            <a:prstGeom prst="rect">
              <a:avLst/>
            </a:prstGeom>
            <a:noFill/>
          </p:spPr>
          <p:txBody>
            <a:bodyPr wrap="square" lIns="0" tIns="0" rIns="0" bIns="0" rtlCol="0">
              <a:spAutoFit/>
            </a:bodyPr>
            <a:lstStyle/>
            <a:p>
              <a:pPr algn="ctr"/>
              <a:r>
                <a:rPr lang="it-IT" sz="4000" b="1" spc="-200" dirty="0">
                  <a:solidFill>
                    <a:schemeClr val="bg1">
                      <a:alpha val="80000"/>
                    </a:schemeClr>
                  </a:solidFill>
                  <a:effectLst/>
                  <a:latin typeface="DIN Next LT Pro" panose="020B0503020203050203" pitchFamily="34" charset="77"/>
                </a:rPr>
                <a:t>200</a:t>
              </a:r>
              <a:endParaRPr lang="it-CH" sz="4000" spc="-200" dirty="0">
                <a:solidFill>
                  <a:schemeClr val="bg1">
                    <a:alpha val="80000"/>
                  </a:schemeClr>
                </a:solidFill>
                <a:effectLst/>
                <a:latin typeface="DIN Next LT Pro" panose="020B0503020203050203" pitchFamily="34" charset="77"/>
              </a:endParaRPr>
            </a:p>
          </p:txBody>
        </p:sp>
        <p:sp>
          <p:nvSpPr>
            <p:cNvPr id="16" name="CasellaDiTesto 15">
              <a:extLst>
                <a:ext uri="{FF2B5EF4-FFF2-40B4-BE49-F238E27FC236}">
                  <a16:creationId xmlns:a16="http://schemas.microsoft.com/office/drawing/2014/main" id="{533D8CEB-063C-3542-B38F-98EF3DD3F280}"/>
                </a:ext>
              </a:extLst>
            </p:cNvPr>
            <p:cNvSpPr txBox="1"/>
            <p:nvPr/>
          </p:nvSpPr>
          <p:spPr>
            <a:xfrm>
              <a:off x="5638420" y="1052335"/>
              <a:ext cx="724153" cy="153888"/>
            </a:xfrm>
            <a:prstGeom prst="rect">
              <a:avLst/>
            </a:prstGeom>
            <a:noFill/>
          </p:spPr>
          <p:txBody>
            <a:bodyPr wrap="square" lIns="0" tIns="0" rIns="0" bIns="0" rtlCol="0">
              <a:spAutoFit/>
            </a:bodyPr>
            <a:lstStyle/>
            <a:p>
              <a:pPr algn="r"/>
              <a:r>
                <a:rPr lang="it-CH" sz="1000" dirty="0">
                  <a:solidFill>
                    <a:schemeClr val="bg1"/>
                  </a:solidFill>
                  <a:effectLst/>
                  <a:latin typeface="DIN Next LT Pro Light" panose="020B0303020203050203" pitchFamily="34" charset="77"/>
                </a:rPr>
                <a:t>and</a:t>
              </a:r>
            </a:p>
          </p:txBody>
        </p:sp>
        <p:sp>
          <p:nvSpPr>
            <p:cNvPr id="17" name="CasellaDiTesto 16">
              <a:extLst>
                <a:ext uri="{FF2B5EF4-FFF2-40B4-BE49-F238E27FC236}">
                  <a16:creationId xmlns:a16="http://schemas.microsoft.com/office/drawing/2014/main" id="{CA37ABBC-CD01-B140-829D-E34F8EE3D945}"/>
                </a:ext>
              </a:extLst>
            </p:cNvPr>
            <p:cNvSpPr txBox="1"/>
            <p:nvPr/>
          </p:nvSpPr>
          <p:spPr>
            <a:xfrm>
              <a:off x="7224334" y="1052335"/>
              <a:ext cx="724153" cy="153888"/>
            </a:xfrm>
            <a:prstGeom prst="rect">
              <a:avLst/>
            </a:prstGeom>
            <a:noFill/>
          </p:spPr>
          <p:txBody>
            <a:bodyPr wrap="square" lIns="0" tIns="0" rIns="0" bIns="0" rtlCol="0">
              <a:spAutoFit/>
            </a:bodyPr>
            <a:lstStyle/>
            <a:p>
              <a:r>
                <a:rPr lang="it-CH" sz="1000" dirty="0">
                  <a:solidFill>
                    <a:schemeClr val="bg1"/>
                  </a:solidFill>
                  <a:effectLst/>
                  <a:latin typeface="DIN Next LT Pro Light" panose="020B0303020203050203" pitchFamily="34" charset="77"/>
                </a:rPr>
                <a:t>bridges</a:t>
              </a:r>
            </a:p>
          </p:txBody>
        </p:sp>
      </p:grpSp>
      <p:grpSp>
        <p:nvGrpSpPr>
          <p:cNvPr id="39" name="Gruppo 38">
            <a:extLst>
              <a:ext uri="{FF2B5EF4-FFF2-40B4-BE49-F238E27FC236}">
                <a16:creationId xmlns:a16="http://schemas.microsoft.com/office/drawing/2014/main" id="{E33AB367-F959-2E4E-9944-2DD1ADC2BB9F}"/>
              </a:ext>
            </a:extLst>
          </p:cNvPr>
          <p:cNvGrpSpPr/>
          <p:nvPr/>
        </p:nvGrpSpPr>
        <p:grpSpPr>
          <a:xfrm>
            <a:off x="2690574" y="1466762"/>
            <a:ext cx="1925195" cy="307777"/>
            <a:chOff x="2769694" y="1512766"/>
            <a:chExt cx="1925195" cy="307777"/>
          </a:xfrm>
        </p:grpSpPr>
        <p:sp>
          <p:nvSpPr>
            <p:cNvPr id="40" name="CasellaDiTesto 39">
              <a:extLst>
                <a:ext uri="{FF2B5EF4-FFF2-40B4-BE49-F238E27FC236}">
                  <a16:creationId xmlns:a16="http://schemas.microsoft.com/office/drawing/2014/main" id="{E6A39A83-F62E-5C44-A900-09667D5FA021}"/>
                </a:ext>
              </a:extLst>
            </p:cNvPr>
            <p:cNvSpPr txBox="1"/>
            <p:nvPr/>
          </p:nvSpPr>
          <p:spPr>
            <a:xfrm>
              <a:off x="3584359" y="1512766"/>
              <a:ext cx="417241" cy="307777"/>
            </a:xfrm>
            <a:prstGeom prst="rect">
              <a:avLst/>
            </a:prstGeom>
            <a:noFill/>
          </p:spPr>
          <p:txBody>
            <a:bodyPr wrap="square" lIns="0" tIns="0" rIns="0" bIns="0" rtlCol="0" anchor="ctr">
              <a:spAutoFit/>
            </a:bodyPr>
            <a:lstStyle/>
            <a:p>
              <a:pPr algn="ctr"/>
              <a:r>
                <a:rPr lang="it-IT" sz="2000" b="1" spc="-50" dirty="0">
                  <a:solidFill>
                    <a:schemeClr val="bg1">
                      <a:alpha val="95000"/>
                    </a:schemeClr>
                  </a:solidFill>
                  <a:effectLst/>
                  <a:latin typeface="DIN Next LT Pro" panose="020B0503020203050203" pitchFamily="34" charset="77"/>
                </a:rPr>
                <a:t>150</a:t>
              </a:r>
              <a:endParaRPr lang="it-CH" sz="1000" spc="-50" dirty="0">
                <a:solidFill>
                  <a:schemeClr val="bg1">
                    <a:alpha val="95000"/>
                  </a:schemeClr>
                </a:solidFill>
                <a:effectLst/>
                <a:latin typeface="DIN Next LT Pro" panose="020B0503020203050203" pitchFamily="34" charset="77"/>
              </a:endParaRPr>
            </a:p>
          </p:txBody>
        </p:sp>
        <p:sp>
          <p:nvSpPr>
            <p:cNvPr id="41" name="CasellaDiTesto 40">
              <a:extLst>
                <a:ext uri="{FF2B5EF4-FFF2-40B4-BE49-F238E27FC236}">
                  <a16:creationId xmlns:a16="http://schemas.microsoft.com/office/drawing/2014/main" id="{AC7E7144-9072-6C41-A664-BE99E614881F}"/>
                </a:ext>
              </a:extLst>
            </p:cNvPr>
            <p:cNvSpPr txBox="1"/>
            <p:nvPr/>
          </p:nvSpPr>
          <p:spPr>
            <a:xfrm>
              <a:off x="2769694" y="1574221"/>
              <a:ext cx="801153" cy="153888"/>
            </a:xfrm>
            <a:prstGeom prst="rect">
              <a:avLst/>
            </a:prstGeom>
            <a:noFill/>
          </p:spPr>
          <p:txBody>
            <a:bodyPr wrap="square" lIns="0" tIns="0" rIns="0" bIns="0" rtlCol="0">
              <a:spAutoFit/>
            </a:bodyPr>
            <a:lstStyle/>
            <a:p>
              <a:pPr algn="r"/>
              <a:r>
                <a:rPr lang="it-CH" sz="1000" dirty="0">
                  <a:solidFill>
                    <a:schemeClr val="bg1"/>
                  </a:solidFill>
                  <a:effectLst/>
                  <a:latin typeface="DIN Next LT Pro Light" panose="020B0303020203050203" pitchFamily="34" charset="77"/>
                </a:rPr>
                <a:t>With well over</a:t>
              </a:r>
            </a:p>
          </p:txBody>
        </p:sp>
        <p:sp>
          <p:nvSpPr>
            <p:cNvPr id="42" name="CasellaDiTesto 41">
              <a:extLst>
                <a:ext uri="{FF2B5EF4-FFF2-40B4-BE49-F238E27FC236}">
                  <a16:creationId xmlns:a16="http://schemas.microsoft.com/office/drawing/2014/main" id="{76F95E47-A2B7-3846-BCB2-BBEF0AD3AB41}"/>
                </a:ext>
              </a:extLst>
            </p:cNvPr>
            <p:cNvSpPr txBox="1"/>
            <p:nvPr/>
          </p:nvSpPr>
          <p:spPr>
            <a:xfrm>
              <a:off x="4054349" y="1579403"/>
              <a:ext cx="640540" cy="142347"/>
            </a:xfrm>
            <a:prstGeom prst="rect">
              <a:avLst/>
            </a:prstGeom>
            <a:noFill/>
          </p:spPr>
          <p:txBody>
            <a:bodyPr wrap="square" lIns="0" tIns="0" rIns="0" bIns="0" rtlCol="0">
              <a:spAutoFit/>
            </a:bodyPr>
            <a:lstStyle/>
            <a:p>
              <a:pPr>
                <a:lnSpc>
                  <a:spcPct val="90000"/>
                </a:lnSpc>
              </a:pPr>
              <a:r>
                <a:rPr lang="it-IT" sz="1000" dirty="0" err="1">
                  <a:solidFill>
                    <a:schemeClr val="bg1">
                      <a:alpha val="95000"/>
                    </a:schemeClr>
                  </a:solidFill>
                  <a:latin typeface="DIN Next LT Pro Light" panose="020B0303020203050203" pitchFamily="34" charset="77"/>
                </a:rPr>
                <a:t>a</a:t>
              </a:r>
              <a:r>
                <a:rPr lang="it-IT" sz="1000" dirty="0" err="1">
                  <a:solidFill>
                    <a:schemeClr val="bg1">
                      <a:alpha val="95000"/>
                    </a:schemeClr>
                  </a:solidFill>
                  <a:effectLst/>
                  <a:latin typeface="DIN Next LT Pro Light" panose="020B0303020203050203" pitchFamily="34" charset="77"/>
                </a:rPr>
                <a:t>irports</a:t>
              </a:r>
              <a:endParaRPr lang="it-IT" sz="1000" dirty="0">
                <a:solidFill>
                  <a:schemeClr val="bg1">
                    <a:alpha val="95000"/>
                  </a:schemeClr>
                </a:solidFill>
                <a:effectLst/>
                <a:latin typeface="DIN Next LT Pro Light" panose="020B0303020203050203" pitchFamily="34" charset="77"/>
              </a:endParaRPr>
            </a:p>
          </p:txBody>
        </p:sp>
      </p:grpSp>
      <p:sp>
        <p:nvSpPr>
          <p:cNvPr id="55" name="CasellaDiTesto 54">
            <a:extLst>
              <a:ext uri="{FF2B5EF4-FFF2-40B4-BE49-F238E27FC236}">
                <a16:creationId xmlns:a16="http://schemas.microsoft.com/office/drawing/2014/main" id="{C4172567-AFCB-C740-A9FF-851428E836F8}"/>
              </a:ext>
            </a:extLst>
          </p:cNvPr>
          <p:cNvSpPr txBox="1"/>
          <p:nvPr/>
        </p:nvSpPr>
        <p:spPr>
          <a:xfrm>
            <a:off x="1809006" y="2379389"/>
            <a:ext cx="546583" cy="384721"/>
          </a:xfrm>
          <a:prstGeom prst="rect">
            <a:avLst/>
          </a:prstGeom>
          <a:noFill/>
        </p:spPr>
        <p:txBody>
          <a:bodyPr wrap="square" lIns="0" tIns="0" rIns="0" bIns="0" rtlCol="0">
            <a:spAutoFit/>
          </a:bodyPr>
          <a:lstStyle/>
          <a:p>
            <a:pPr algn="ctr"/>
            <a:r>
              <a:rPr lang="it-IT" sz="2500" b="1" dirty="0">
                <a:solidFill>
                  <a:schemeClr val="bg1"/>
                </a:solidFill>
                <a:effectLst/>
                <a:latin typeface="DIN Next LT Pro" panose="020B0503020203050203" pitchFamily="34" charset="77"/>
              </a:rPr>
              <a:t>and</a:t>
            </a:r>
            <a:endParaRPr lang="it-CH" sz="2500" dirty="0">
              <a:solidFill>
                <a:schemeClr val="bg1"/>
              </a:solidFill>
              <a:effectLst/>
              <a:latin typeface="DIN Next LT Pro" panose="020B0503020203050203" pitchFamily="34" charset="77"/>
            </a:endParaRPr>
          </a:p>
        </p:txBody>
      </p:sp>
      <p:sp>
        <p:nvSpPr>
          <p:cNvPr id="56" name="CasellaDiTesto 55">
            <a:extLst>
              <a:ext uri="{FF2B5EF4-FFF2-40B4-BE49-F238E27FC236}">
                <a16:creationId xmlns:a16="http://schemas.microsoft.com/office/drawing/2014/main" id="{CBBA777C-AF42-B94F-9611-C5255F7FDE1A}"/>
              </a:ext>
            </a:extLst>
          </p:cNvPr>
          <p:cNvSpPr txBox="1"/>
          <p:nvPr/>
        </p:nvSpPr>
        <p:spPr>
          <a:xfrm>
            <a:off x="6733201" y="2379389"/>
            <a:ext cx="887129" cy="384721"/>
          </a:xfrm>
          <a:prstGeom prst="rect">
            <a:avLst/>
          </a:prstGeom>
          <a:noFill/>
        </p:spPr>
        <p:txBody>
          <a:bodyPr wrap="square" lIns="0" tIns="0" rIns="0" bIns="0" rtlCol="0">
            <a:spAutoFit/>
          </a:bodyPr>
          <a:lstStyle/>
          <a:p>
            <a:pPr algn="ctr"/>
            <a:r>
              <a:rPr lang="it-IT" sz="2500" b="1" dirty="0" err="1">
                <a:solidFill>
                  <a:schemeClr val="bg1"/>
                </a:solidFill>
                <a:effectLst/>
                <a:latin typeface="DIN Next LT Pro" panose="020B0503020203050203" pitchFamily="34" charset="77"/>
              </a:rPr>
              <a:t>ideas</a:t>
            </a:r>
            <a:endParaRPr lang="it-CH" sz="2500" dirty="0">
              <a:solidFill>
                <a:schemeClr val="bg1"/>
              </a:solidFill>
              <a:effectLst/>
              <a:latin typeface="DIN Next LT Pro" panose="020B0503020203050203" pitchFamily="34" charset="77"/>
            </a:endParaRPr>
          </a:p>
        </p:txBody>
      </p:sp>
      <p:grpSp>
        <p:nvGrpSpPr>
          <p:cNvPr id="57" name="Gruppo 56">
            <a:extLst>
              <a:ext uri="{FF2B5EF4-FFF2-40B4-BE49-F238E27FC236}">
                <a16:creationId xmlns:a16="http://schemas.microsoft.com/office/drawing/2014/main" id="{C5AB1D27-EE3B-7F40-B6B9-627D48926AEC}"/>
              </a:ext>
            </a:extLst>
          </p:cNvPr>
          <p:cNvGrpSpPr/>
          <p:nvPr/>
        </p:nvGrpSpPr>
        <p:grpSpPr>
          <a:xfrm>
            <a:off x="6569121" y="1590052"/>
            <a:ext cx="1983445" cy="307777"/>
            <a:chOff x="2115824" y="1512766"/>
            <a:chExt cx="1983445" cy="307777"/>
          </a:xfrm>
        </p:grpSpPr>
        <p:sp>
          <p:nvSpPr>
            <p:cNvPr id="58" name="CasellaDiTesto 57">
              <a:extLst>
                <a:ext uri="{FF2B5EF4-FFF2-40B4-BE49-F238E27FC236}">
                  <a16:creationId xmlns:a16="http://schemas.microsoft.com/office/drawing/2014/main" id="{5FD6F29A-1607-D145-AE65-087C4CDF2DF1}"/>
                </a:ext>
              </a:extLst>
            </p:cNvPr>
            <p:cNvSpPr txBox="1"/>
            <p:nvPr/>
          </p:nvSpPr>
          <p:spPr>
            <a:xfrm>
              <a:off x="2809113" y="1512766"/>
              <a:ext cx="598101" cy="307777"/>
            </a:xfrm>
            <a:prstGeom prst="rect">
              <a:avLst/>
            </a:prstGeom>
            <a:noFill/>
          </p:spPr>
          <p:txBody>
            <a:bodyPr wrap="square" lIns="0" tIns="0" rIns="0" bIns="0" rtlCol="0" anchor="ctr">
              <a:spAutoFit/>
            </a:bodyPr>
            <a:lstStyle/>
            <a:p>
              <a:pPr algn="ctr"/>
              <a:r>
                <a:rPr lang="it-IT" sz="2000" b="1" spc="-50" dirty="0">
                  <a:solidFill>
                    <a:schemeClr val="bg1">
                      <a:alpha val="95000"/>
                    </a:schemeClr>
                  </a:solidFill>
                  <a:effectLst/>
                  <a:latin typeface="DIN Next LT Pro" panose="020B0503020203050203" pitchFamily="34" charset="77"/>
                </a:rPr>
                <a:t>3’000</a:t>
              </a:r>
              <a:endParaRPr lang="it-CH" sz="1000" spc="-50" dirty="0">
                <a:solidFill>
                  <a:schemeClr val="bg1">
                    <a:alpha val="95000"/>
                  </a:schemeClr>
                </a:solidFill>
                <a:effectLst/>
                <a:latin typeface="DIN Next LT Pro" panose="020B0503020203050203" pitchFamily="34" charset="77"/>
              </a:endParaRPr>
            </a:p>
          </p:txBody>
        </p:sp>
        <p:sp>
          <p:nvSpPr>
            <p:cNvPr id="59" name="CasellaDiTesto 58">
              <a:extLst>
                <a:ext uri="{FF2B5EF4-FFF2-40B4-BE49-F238E27FC236}">
                  <a16:creationId xmlns:a16="http://schemas.microsoft.com/office/drawing/2014/main" id="{AB6976C1-943D-CF44-8DFD-AF60744FE433}"/>
                </a:ext>
              </a:extLst>
            </p:cNvPr>
            <p:cNvSpPr txBox="1"/>
            <p:nvPr/>
          </p:nvSpPr>
          <p:spPr>
            <a:xfrm>
              <a:off x="2115824" y="1574221"/>
              <a:ext cx="665297" cy="153888"/>
            </a:xfrm>
            <a:prstGeom prst="rect">
              <a:avLst/>
            </a:prstGeom>
            <a:noFill/>
          </p:spPr>
          <p:txBody>
            <a:bodyPr wrap="square" lIns="0" tIns="0" rIns="0" bIns="0" rtlCol="0">
              <a:spAutoFit/>
            </a:bodyPr>
            <a:lstStyle/>
            <a:p>
              <a:pPr algn="r"/>
              <a:r>
                <a:rPr lang="it-CH" sz="1000" dirty="0">
                  <a:solidFill>
                    <a:schemeClr val="bg1"/>
                  </a:solidFill>
                  <a:latin typeface="DIN Next LT Pro Light" panose="020B0303020203050203" pitchFamily="34" charset="77"/>
                </a:rPr>
                <a:t>i</a:t>
              </a:r>
              <a:r>
                <a:rPr lang="it-CH" sz="1000" dirty="0">
                  <a:solidFill>
                    <a:schemeClr val="bg1"/>
                  </a:solidFill>
                  <a:effectLst/>
                  <a:latin typeface="DIN Next LT Pro Light" panose="020B0303020203050203" pitchFamily="34" charset="77"/>
                </a:rPr>
                <a:t>n excess of</a:t>
              </a:r>
            </a:p>
          </p:txBody>
        </p:sp>
        <p:sp>
          <p:nvSpPr>
            <p:cNvPr id="60" name="CasellaDiTesto 59">
              <a:extLst>
                <a:ext uri="{FF2B5EF4-FFF2-40B4-BE49-F238E27FC236}">
                  <a16:creationId xmlns:a16="http://schemas.microsoft.com/office/drawing/2014/main" id="{59E7BB7F-F4FD-4F4F-944C-87458A74D4A2}"/>
                </a:ext>
              </a:extLst>
            </p:cNvPr>
            <p:cNvSpPr txBox="1"/>
            <p:nvPr/>
          </p:nvSpPr>
          <p:spPr>
            <a:xfrm>
              <a:off x="3458729" y="1514147"/>
              <a:ext cx="640540" cy="280846"/>
            </a:xfrm>
            <a:prstGeom prst="rect">
              <a:avLst/>
            </a:prstGeom>
            <a:noFill/>
          </p:spPr>
          <p:txBody>
            <a:bodyPr wrap="square" lIns="0" tIns="0" rIns="0" bIns="0" rtlCol="0">
              <a:spAutoFit/>
            </a:bodyPr>
            <a:lstStyle/>
            <a:p>
              <a:pPr>
                <a:lnSpc>
                  <a:spcPct val="90000"/>
                </a:lnSpc>
              </a:pPr>
              <a:r>
                <a:rPr lang="it-IT" sz="1000" dirty="0" err="1">
                  <a:solidFill>
                    <a:schemeClr val="bg1">
                      <a:alpha val="95000"/>
                    </a:schemeClr>
                  </a:solidFill>
                  <a:latin typeface="DIN Next LT Pro Light" panose="020B0303020203050203" pitchFamily="34" charset="77"/>
                </a:rPr>
                <a:t>completed</a:t>
              </a:r>
              <a:r>
                <a:rPr lang="it-IT" sz="1000" dirty="0">
                  <a:solidFill>
                    <a:schemeClr val="bg1">
                      <a:alpha val="95000"/>
                    </a:schemeClr>
                  </a:solidFill>
                  <a:latin typeface="DIN Next LT Pro Light" panose="020B0303020203050203" pitchFamily="34" charset="77"/>
                </a:rPr>
                <a:t> </a:t>
              </a:r>
              <a:r>
                <a:rPr lang="it-IT" sz="1000" dirty="0" err="1">
                  <a:solidFill>
                    <a:schemeClr val="bg1">
                      <a:alpha val="95000"/>
                    </a:schemeClr>
                  </a:solidFill>
                  <a:latin typeface="DIN Next LT Pro Light" panose="020B0303020203050203" pitchFamily="34" charset="77"/>
                </a:rPr>
                <a:t>buildings</a:t>
              </a:r>
              <a:endParaRPr lang="it-IT" sz="1000" dirty="0">
                <a:solidFill>
                  <a:schemeClr val="bg1">
                    <a:alpha val="95000"/>
                  </a:schemeClr>
                </a:solidFill>
                <a:effectLst/>
                <a:latin typeface="DIN Next LT Pro Light" panose="020B0303020203050203" pitchFamily="34" charset="77"/>
              </a:endParaRPr>
            </a:p>
          </p:txBody>
        </p:sp>
      </p:grpSp>
      <p:grpSp>
        <p:nvGrpSpPr>
          <p:cNvPr id="61" name="Gruppo 60">
            <a:extLst>
              <a:ext uri="{FF2B5EF4-FFF2-40B4-BE49-F238E27FC236}">
                <a16:creationId xmlns:a16="http://schemas.microsoft.com/office/drawing/2014/main" id="{9162DB02-2DDF-9949-90BB-4809C00D9A17}"/>
              </a:ext>
            </a:extLst>
          </p:cNvPr>
          <p:cNvGrpSpPr/>
          <p:nvPr/>
        </p:nvGrpSpPr>
        <p:grpSpPr>
          <a:xfrm>
            <a:off x="309540" y="3438652"/>
            <a:ext cx="3182187" cy="615553"/>
            <a:chOff x="5230844" y="821538"/>
            <a:chExt cx="3182187" cy="615553"/>
          </a:xfrm>
        </p:grpSpPr>
        <p:sp>
          <p:nvSpPr>
            <p:cNvPr id="62" name="CasellaDiTesto 61">
              <a:extLst>
                <a:ext uri="{FF2B5EF4-FFF2-40B4-BE49-F238E27FC236}">
                  <a16:creationId xmlns:a16="http://schemas.microsoft.com/office/drawing/2014/main" id="{CC463BED-4955-5640-93E3-11A10CA04C4A}"/>
                </a:ext>
              </a:extLst>
            </p:cNvPr>
            <p:cNvSpPr txBox="1"/>
            <p:nvPr/>
          </p:nvSpPr>
          <p:spPr>
            <a:xfrm>
              <a:off x="5984581" y="821538"/>
              <a:ext cx="1137384" cy="615553"/>
            </a:xfrm>
            <a:prstGeom prst="rect">
              <a:avLst/>
            </a:prstGeom>
            <a:noFill/>
          </p:spPr>
          <p:txBody>
            <a:bodyPr wrap="square" lIns="0" tIns="0" rIns="0" bIns="0" rtlCol="0">
              <a:spAutoFit/>
            </a:bodyPr>
            <a:lstStyle/>
            <a:p>
              <a:pPr algn="ctr"/>
              <a:r>
                <a:rPr lang="it-IT" sz="4000" b="1" spc="-200" dirty="0">
                  <a:solidFill>
                    <a:schemeClr val="bg1">
                      <a:alpha val="80000"/>
                    </a:schemeClr>
                  </a:solidFill>
                  <a:effectLst/>
                  <a:latin typeface="DIN Next LT Pro" panose="020B0503020203050203" pitchFamily="34" charset="77"/>
                </a:rPr>
                <a:t>4’000</a:t>
              </a:r>
              <a:endParaRPr lang="it-CH" sz="4000" spc="-200" dirty="0">
                <a:solidFill>
                  <a:schemeClr val="bg1">
                    <a:alpha val="80000"/>
                  </a:schemeClr>
                </a:solidFill>
                <a:effectLst/>
                <a:latin typeface="DIN Next LT Pro" panose="020B0503020203050203" pitchFamily="34" charset="77"/>
              </a:endParaRPr>
            </a:p>
          </p:txBody>
        </p:sp>
        <p:sp>
          <p:nvSpPr>
            <p:cNvPr id="63" name="CasellaDiTesto 62">
              <a:extLst>
                <a:ext uri="{FF2B5EF4-FFF2-40B4-BE49-F238E27FC236}">
                  <a16:creationId xmlns:a16="http://schemas.microsoft.com/office/drawing/2014/main" id="{4AC163D7-4E16-EE42-BD3E-11CF0B71867C}"/>
                </a:ext>
              </a:extLst>
            </p:cNvPr>
            <p:cNvSpPr txBox="1"/>
            <p:nvPr/>
          </p:nvSpPr>
          <p:spPr>
            <a:xfrm>
              <a:off x="5230844" y="1052335"/>
              <a:ext cx="724153" cy="153888"/>
            </a:xfrm>
            <a:prstGeom prst="rect">
              <a:avLst/>
            </a:prstGeom>
            <a:noFill/>
          </p:spPr>
          <p:txBody>
            <a:bodyPr wrap="square" lIns="0" tIns="0" rIns="0" bIns="0" rtlCol="0">
              <a:spAutoFit/>
            </a:bodyPr>
            <a:lstStyle/>
            <a:p>
              <a:pPr algn="r"/>
              <a:r>
                <a:rPr lang="it-CH" sz="1000" dirty="0">
                  <a:solidFill>
                    <a:schemeClr val="bg1"/>
                  </a:solidFill>
                  <a:effectLst/>
                  <a:latin typeface="DIN Next LT Pro Light" panose="020B0303020203050203" pitchFamily="34" charset="77"/>
                </a:rPr>
                <a:t>including</a:t>
              </a:r>
            </a:p>
          </p:txBody>
        </p:sp>
        <p:sp>
          <p:nvSpPr>
            <p:cNvPr id="64" name="CasellaDiTesto 63">
              <a:extLst>
                <a:ext uri="{FF2B5EF4-FFF2-40B4-BE49-F238E27FC236}">
                  <a16:creationId xmlns:a16="http://schemas.microsoft.com/office/drawing/2014/main" id="{9B45CBE1-9F5F-3343-ABAD-CACDE9ED50F7}"/>
                </a:ext>
              </a:extLst>
            </p:cNvPr>
            <p:cNvSpPr txBox="1"/>
            <p:nvPr/>
          </p:nvSpPr>
          <p:spPr>
            <a:xfrm>
              <a:off x="7191694" y="975390"/>
              <a:ext cx="1221337" cy="307777"/>
            </a:xfrm>
            <a:prstGeom prst="rect">
              <a:avLst/>
            </a:prstGeom>
            <a:noFill/>
          </p:spPr>
          <p:txBody>
            <a:bodyPr wrap="square" lIns="0" tIns="0" rIns="0" bIns="0" rtlCol="0">
              <a:spAutoFit/>
            </a:bodyPr>
            <a:lstStyle/>
            <a:p>
              <a:r>
                <a:rPr lang="it-CH" sz="1000" dirty="0">
                  <a:solidFill>
                    <a:schemeClr val="bg1"/>
                  </a:solidFill>
                  <a:effectLst/>
                  <a:latin typeface="DIN Next LT Pro Light" panose="020B0303020203050203" pitchFamily="34" charset="77"/>
                </a:rPr>
                <a:t>km of railways </a:t>
              </a:r>
            </a:p>
            <a:p>
              <a:r>
                <a:rPr lang="it-CH" sz="1000" dirty="0">
                  <a:solidFill>
                    <a:schemeClr val="bg1"/>
                  </a:solidFill>
                  <a:effectLst/>
                  <a:latin typeface="DIN Next LT Pro Light" panose="020B0303020203050203" pitchFamily="34" charset="77"/>
                </a:rPr>
                <a:t>and metro</a:t>
              </a:r>
            </a:p>
          </p:txBody>
        </p:sp>
      </p:grpSp>
      <p:grpSp>
        <p:nvGrpSpPr>
          <p:cNvPr id="65" name="Gruppo 64">
            <a:extLst>
              <a:ext uri="{FF2B5EF4-FFF2-40B4-BE49-F238E27FC236}">
                <a16:creationId xmlns:a16="http://schemas.microsoft.com/office/drawing/2014/main" id="{DB1F7D1D-772A-1046-B620-5739788BE7A9}"/>
              </a:ext>
            </a:extLst>
          </p:cNvPr>
          <p:cNvGrpSpPr/>
          <p:nvPr/>
        </p:nvGrpSpPr>
        <p:grpSpPr>
          <a:xfrm>
            <a:off x="5006777" y="3516440"/>
            <a:ext cx="3821001" cy="1231106"/>
            <a:chOff x="-557163" y="513762"/>
            <a:chExt cx="3821001" cy="1231106"/>
          </a:xfrm>
        </p:grpSpPr>
        <p:sp>
          <p:nvSpPr>
            <p:cNvPr id="66" name="CasellaDiTesto 65">
              <a:extLst>
                <a:ext uri="{FF2B5EF4-FFF2-40B4-BE49-F238E27FC236}">
                  <a16:creationId xmlns:a16="http://schemas.microsoft.com/office/drawing/2014/main" id="{3D53A391-ECD3-5347-81ED-D5E7E2B38A38}"/>
                </a:ext>
              </a:extLst>
            </p:cNvPr>
            <p:cNvSpPr txBox="1"/>
            <p:nvPr/>
          </p:nvSpPr>
          <p:spPr>
            <a:xfrm>
              <a:off x="36666" y="513762"/>
              <a:ext cx="2322634" cy="1231106"/>
            </a:xfrm>
            <a:prstGeom prst="rect">
              <a:avLst/>
            </a:prstGeom>
            <a:noFill/>
          </p:spPr>
          <p:txBody>
            <a:bodyPr wrap="square" lIns="0" tIns="0" rIns="0" bIns="0" rtlCol="0">
              <a:spAutoFit/>
            </a:bodyPr>
            <a:lstStyle/>
            <a:p>
              <a:pPr algn="ctr"/>
              <a:r>
                <a:rPr lang="it-IT" sz="8000" b="1" spc="-500" dirty="0">
                  <a:solidFill>
                    <a:schemeClr val="bg1">
                      <a:alpha val="60000"/>
                    </a:schemeClr>
                  </a:solidFill>
                  <a:effectLst/>
                  <a:latin typeface="DIN Next LT Pro" panose="020B0503020203050203" pitchFamily="34" charset="77"/>
                </a:rPr>
                <a:t>5’000</a:t>
              </a:r>
              <a:endParaRPr lang="it-CH" sz="8000" spc="-500" dirty="0">
                <a:solidFill>
                  <a:schemeClr val="bg1">
                    <a:alpha val="60000"/>
                  </a:schemeClr>
                </a:solidFill>
                <a:effectLst/>
                <a:latin typeface="DIN Next LT Pro" panose="020B0503020203050203" pitchFamily="34" charset="77"/>
              </a:endParaRPr>
            </a:p>
          </p:txBody>
        </p:sp>
        <p:sp>
          <p:nvSpPr>
            <p:cNvPr id="67" name="CasellaDiTesto 66">
              <a:extLst>
                <a:ext uri="{FF2B5EF4-FFF2-40B4-BE49-F238E27FC236}">
                  <a16:creationId xmlns:a16="http://schemas.microsoft.com/office/drawing/2014/main" id="{9780DBEC-8EF6-9941-95BF-A94BF391F00B}"/>
                </a:ext>
              </a:extLst>
            </p:cNvPr>
            <p:cNvSpPr txBox="1"/>
            <p:nvPr/>
          </p:nvSpPr>
          <p:spPr>
            <a:xfrm>
              <a:off x="-557163" y="1003818"/>
              <a:ext cx="655663" cy="153888"/>
            </a:xfrm>
            <a:prstGeom prst="rect">
              <a:avLst/>
            </a:prstGeom>
            <a:noFill/>
          </p:spPr>
          <p:txBody>
            <a:bodyPr wrap="square" lIns="0" tIns="0" rIns="0" bIns="0" rtlCol="0">
              <a:spAutoFit/>
            </a:bodyPr>
            <a:lstStyle/>
            <a:p>
              <a:pPr algn="r"/>
              <a:r>
                <a:rPr lang="it-IT" sz="1000" dirty="0">
                  <a:solidFill>
                    <a:schemeClr val="bg1"/>
                  </a:solidFill>
                  <a:effectLst/>
                  <a:latin typeface="DIN Next LT Pro Light" panose="020B0303020203050203" pitchFamily="34" charset="77"/>
                </a:rPr>
                <a:t>with</a:t>
              </a:r>
              <a:endParaRPr lang="it-CH" sz="1000" dirty="0">
                <a:solidFill>
                  <a:schemeClr val="bg1"/>
                </a:solidFill>
                <a:effectLst/>
                <a:latin typeface="DIN Next LT Pro Light" panose="020B0303020203050203" pitchFamily="34" charset="77"/>
              </a:endParaRPr>
            </a:p>
          </p:txBody>
        </p:sp>
        <p:sp>
          <p:nvSpPr>
            <p:cNvPr id="68" name="CasellaDiTesto 67">
              <a:extLst>
                <a:ext uri="{FF2B5EF4-FFF2-40B4-BE49-F238E27FC236}">
                  <a16:creationId xmlns:a16="http://schemas.microsoft.com/office/drawing/2014/main" id="{1B923F8C-7789-5A4A-9A41-4E22437797AA}"/>
                </a:ext>
              </a:extLst>
            </p:cNvPr>
            <p:cNvSpPr txBox="1"/>
            <p:nvPr/>
          </p:nvSpPr>
          <p:spPr>
            <a:xfrm>
              <a:off x="2376709" y="1003818"/>
              <a:ext cx="887129" cy="153888"/>
            </a:xfrm>
            <a:prstGeom prst="rect">
              <a:avLst/>
            </a:prstGeom>
            <a:noFill/>
          </p:spPr>
          <p:txBody>
            <a:bodyPr wrap="square" lIns="0" tIns="0" rIns="0" bIns="0" rtlCol="0">
              <a:spAutoFit/>
            </a:bodyPr>
            <a:lstStyle/>
            <a:p>
              <a:r>
                <a:rPr lang="it-IT" sz="1000" dirty="0">
                  <a:solidFill>
                    <a:schemeClr val="bg1"/>
                  </a:solidFill>
                  <a:latin typeface="DIN Next LT Pro Light" panose="020B0303020203050203" pitchFamily="34" charset="77"/>
                </a:rPr>
                <a:t>k</a:t>
              </a:r>
              <a:r>
                <a:rPr lang="it-IT" sz="1000" dirty="0">
                  <a:solidFill>
                    <a:schemeClr val="bg1"/>
                  </a:solidFill>
                  <a:effectLst/>
                  <a:latin typeface="DIN Next LT Pro Light" panose="020B0303020203050203" pitchFamily="34" charset="77"/>
                </a:rPr>
                <a:t>m of </a:t>
              </a:r>
              <a:r>
                <a:rPr lang="it-IT" sz="1000" dirty="0" err="1">
                  <a:solidFill>
                    <a:schemeClr val="bg1"/>
                  </a:solidFill>
                  <a:effectLst/>
                  <a:latin typeface="DIN Next LT Pro Light" panose="020B0303020203050203" pitchFamily="34" charset="77"/>
                </a:rPr>
                <a:t>tunnels</a:t>
              </a:r>
              <a:endParaRPr lang="it-CH" sz="1000" dirty="0">
                <a:solidFill>
                  <a:schemeClr val="bg1"/>
                </a:solidFill>
                <a:effectLst/>
                <a:latin typeface="DIN Next LT Pro Light" panose="020B0303020203050203" pitchFamily="34" charset="77"/>
              </a:endParaRPr>
            </a:p>
          </p:txBody>
        </p:sp>
      </p:grpSp>
      <p:grpSp>
        <p:nvGrpSpPr>
          <p:cNvPr id="69" name="Gruppo 68">
            <a:extLst>
              <a:ext uri="{FF2B5EF4-FFF2-40B4-BE49-F238E27FC236}">
                <a16:creationId xmlns:a16="http://schemas.microsoft.com/office/drawing/2014/main" id="{8B6457D4-F6BB-4243-ACD7-0094E220A765}"/>
              </a:ext>
            </a:extLst>
          </p:cNvPr>
          <p:cNvGrpSpPr/>
          <p:nvPr/>
        </p:nvGrpSpPr>
        <p:grpSpPr>
          <a:xfrm>
            <a:off x="2984215" y="4406678"/>
            <a:ext cx="2272094" cy="307777"/>
            <a:chOff x="2396855" y="1512766"/>
            <a:chExt cx="2272094" cy="307777"/>
          </a:xfrm>
        </p:grpSpPr>
        <p:sp>
          <p:nvSpPr>
            <p:cNvPr id="70" name="CasellaDiTesto 69">
              <a:extLst>
                <a:ext uri="{FF2B5EF4-FFF2-40B4-BE49-F238E27FC236}">
                  <a16:creationId xmlns:a16="http://schemas.microsoft.com/office/drawing/2014/main" id="{32D5514A-FC8F-7040-AFAB-A729CF5CF760}"/>
                </a:ext>
              </a:extLst>
            </p:cNvPr>
            <p:cNvSpPr txBox="1"/>
            <p:nvPr/>
          </p:nvSpPr>
          <p:spPr>
            <a:xfrm>
              <a:off x="3200449" y="1512766"/>
              <a:ext cx="801152" cy="307777"/>
            </a:xfrm>
            <a:prstGeom prst="rect">
              <a:avLst/>
            </a:prstGeom>
            <a:noFill/>
          </p:spPr>
          <p:txBody>
            <a:bodyPr wrap="square" lIns="0" tIns="0" rIns="0" bIns="0" rtlCol="0" anchor="ctr">
              <a:spAutoFit/>
            </a:bodyPr>
            <a:lstStyle/>
            <a:p>
              <a:pPr algn="ctr"/>
              <a:r>
                <a:rPr lang="it-IT" sz="2000" b="1" spc="-50" dirty="0">
                  <a:solidFill>
                    <a:schemeClr val="bg1">
                      <a:alpha val="95000"/>
                    </a:schemeClr>
                  </a:solidFill>
                  <a:effectLst/>
                  <a:latin typeface="DIN Next LT Pro" panose="020B0503020203050203" pitchFamily="34" charset="77"/>
                </a:rPr>
                <a:t>25’000</a:t>
              </a:r>
              <a:endParaRPr lang="it-CH" sz="1000" spc="-50" dirty="0">
                <a:solidFill>
                  <a:schemeClr val="bg1">
                    <a:alpha val="95000"/>
                  </a:schemeClr>
                </a:solidFill>
                <a:effectLst/>
                <a:latin typeface="DIN Next LT Pro" panose="020B0503020203050203" pitchFamily="34" charset="77"/>
              </a:endParaRPr>
            </a:p>
          </p:txBody>
        </p:sp>
        <p:sp>
          <p:nvSpPr>
            <p:cNvPr id="71" name="CasellaDiTesto 70">
              <a:extLst>
                <a:ext uri="{FF2B5EF4-FFF2-40B4-BE49-F238E27FC236}">
                  <a16:creationId xmlns:a16="http://schemas.microsoft.com/office/drawing/2014/main" id="{A65CE3AC-1CC9-0F44-9F1E-A9D5ED3EEE83}"/>
                </a:ext>
              </a:extLst>
            </p:cNvPr>
            <p:cNvSpPr txBox="1"/>
            <p:nvPr/>
          </p:nvSpPr>
          <p:spPr>
            <a:xfrm>
              <a:off x="2396855" y="1574221"/>
              <a:ext cx="801153" cy="153888"/>
            </a:xfrm>
            <a:prstGeom prst="rect">
              <a:avLst/>
            </a:prstGeom>
            <a:noFill/>
          </p:spPr>
          <p:txBody>
            <a:bodyPr wrap="square" lIns="0" tIns="0" rIns="0" bIns="0" rtlCol="0">
              <a:spAutoFit/>
            </a:bodyPr>
            <a:lstStyle/>
            <a:p>
              <a:pPr algn="r"/>
              <a:r>
                <a:rPr lang="it-CH" sz="1000" dirty="0">
                  <a:solidFill>
                    <a:schemeClr val="bg1"/>
                  </a:solidFill>
                  <a:effectLst/>
                  <a:latin typeface="DIN Next LT Pro Light" panose="020B0303020203050203" pitchFamily="34" charset="77"/>
                </a:rPr>
                <a:t>a boost of</a:t>
              </a:r>
            </a:p>
          </p:txBody>
        </p:sp>
        <p:sp>
          <p:nvSpPr>
            <p:cNvPr id="72" name="CasellaDiTesto 71">
              <a:extLst>
                <a:ext uri="{FF2B5EF4-FFF2-40B4-BE49-F238E27FC236}">
                  <a16:creationId xmlns:a16="http://schemas.microsoft.com/office/drawing/2014/main" id="{A70D7624-6FB6-EA47-8441-10AEAEAA7E30}"/>
                </a:ext>
              </a:extLst>
            </p:cNvPr>
            <p:cNvSpPr txBox="1"/>
            <p:nvPr/>
          </p:nvSpPr>
          <p:spPr>
            <a:xfrm>
              <a:off x="4028409" y="1579403"/>
              <a:ext cx="640540" cy="142347"/>
            </a:xfrm>
            <a:prstGeom prst="rect">
              <a:avLst/>
            </a:prstGeom>
            <a:noFill/>
          </p:spPr>
          <p:txBody>
            <a:bodyPr wrap="square" lIns="0" tIns="0" rIns="0" bIns="0" rtlCol="0">
              <a:spAutoFit/>
            </a:bodyPr>
            <a:lstStyle/>
            <a:p>
              <a:pPr>
                <a:lnSpc>
                  <a:spcPct val="90000"/>
                </a:lnSpc>
              </a:pPr>
              <a:r>
                <a:rPr lang="it-IT" sz="1000" dirty="0" err="1">
                  <a:solidFill>
                    <a:schemeClr val="bg1">
                      <a:alpha val="95000"/>
                    </a:schemeClr>
                  </a:solidFill>
                  <a:latin typeface="DIN Next LT Pro Light" panose="020B0303020203050203" pitchFamily="34" charset="77"/>
                </a:rPr>
                <a:t>a</a:t>
              </a:r>
              <a:r>
                <a:rPr lang="it-IT" sz="1000" dirty="0" err="1">
                  <a:solidFill>
                    <a:schemeClr val="bg1">
                      <a:alpha val="95000"/>
                    </a:schemeClr>
                  </a:solidFill>
                  <a:effectLst/>
                  <a:latin typeface="DIN Next LT Pro Light" panose="020B0303020203050203" pitchFamily="34" charset="77"/>
                </a:rPr>
                <a:t>irports</a:t>
              </a:r>
              <a:endParaRPr lang="it-IT" sz="1000" dirty="0">
                <a:solidFill>
                  <a:schemeClr val="bg1">
                    <a:alpha val="95000"/>
                  </a:schemeClr>
                </a:solidFill>
                <a:effectLst/>
                <a:latin typeface="DIN Next LT Pro Light" panose="020B0303020203050203" pitchFamily="34" charset="77"/>
              </a:endParaRPr>
            </a:p>
          </p:txBody>
        </p:sp>
      </p:grpSp>
    </p:spTree>
    <p:extLst>
      <p:ext uri="{BB962C8B-B14F-4D97-AF65-F5344CB8AC3E}">
        <p14:creationId xmlns:p14="http://schemas.microsoft.com/office/powerpoint/2010/main" val="1592703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31185" fill="hold"/>
                                        <p:tgtEl>
                                          <p:spTgt spid="14"/>
                                        </p:tgtEl>
                                      </p:cBhvr>
                                    </p:cmd>
                                  </p:childTnLst>
                                </p:cTn>
                              </p:par>
                              <p:par>
                                <p:cTn id="7" presetID="10"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animEffect transition="in" filter="fade">
                                      <p:cBhvr>
                                        <p:cTn id="9" dur="500"/>
                                        <p:tgtEl>
                                          <p:spTgt spid="13"/>
                                        </p:tgtEl>
                                      </p:cBhvr>
                                    </p:animEffect>
                                  </p:childTnLst>
                                </p:cTn>
                              </p:par>
                              <p:par>
                                <p:cTn id="10" presetID="10" presetClass="entr" presetSubtype="0" fill="hold" nodeType="withEffect">
                                  <p:stCondLst>
                                    <p:cond delay="20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childTnLst>
                                </p:cTn>
                              </p:par>
                              <p:par>
                                <p:cTn id="13" presetID="10" presetClass="entr" presetSubtype="0" fill="hold" nodeType="withEffect">
                                  <p:stCondLst>
                                    <p:cond delay="40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nodeType="withEffect">
                                  <p:stCondLst>
                                    <p:cond delay="600"/>
                                  </p:stCondLst>
                                  <p:childTnLst>
                                    <p:set>
                                      <p:cBhvr>
                                        <p:cTn id="17" dur="1" fill="hold">
                                          <p:stCondLst>
                                            <p:cond delay="0"/>
                                          </p:stCondLst>
                                        </p:cTn>
                                        <p:tgtEl>
                                          <p:spTgt spid="65"/>
                                        </p:tgtEl>
                                        <p:attrNameLst>
                                          <p:attrName>style.visibility</p:attrName>
                                        </p:attrNameLst>
                                      </p:cBhvr>
                                      <p:to>
                                        <p:strVal val="visible"/>
                                      </p:to>
                                    </p:set>
                                    <p:animEffect transition="in" filter="fade">
                                      <p:cBhvr>
                                        <p:cTn id="18" dur="500"/>
                                        <p:tgtEl>
                                          <p:spTgt spid="65"/>
                                        </p:tgtEl>
                                      </p:cBhvr>
                                    </p:animEffect>
                                  </p:childTnLst>
                                </p:cTn>
                              </p:par>
                              <p:par>
                                <p:cTn id="19" presetID="10" presetClass="entr" presetSubtype="0" fill="hold" nodeType="withEffect">
                                  <p:stCondLst>
                                    <p:cond delay="80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500"/>
                                        <p:tgtEl>
                                          <p:spTgt spid="39"/>
                                        </p:tgtEl>
                                      </p:cBhvr>
                                    </p:animEffect>
                                  </p:childTnLst>
                                </p:cTn>
                              </p:par>
                              <p:par>
                                <p:cTn id="22" presetID="10" presetClass="entr" presetSubtype="0" fill="hold" nodeType="withEffect">
                                  <p:stCondLst>
                                    <p:cond delay="1000"/>
                                  </p:stCondLst>
                                  <p:childTnLst>
                                    <p:set>
                                      <p:cBhvr>
                                        <p:cTn id="23" dur="1" fill="hold">
                                          <p:stCondLst>
                                            <p:cond delay="0"/>
                                          </p:stCondLst>
                                        </p:cTn>
                                        <p:tgtEl>
                                          <p:spTgt spid="69"/>
                                        </p:tgtEl>
                                        <p:attrNameLst>
                                          <p:attrName>style.visibility</p:attrName>
                                        </p:attrNameLst>
                                      </p:cBhvr>
                                      <p:to>
                                        <p:strVal val="visible"/>
                                      </p:to>
                                    </p:set>
                                    <p:animEffect transition="in" filter="fade">
                                      <p:cBhvr>
                                        <p:cTn id="24" dur="500"/>
                                        <p:tgtEl>
                                          <p:spTgt spid="69"/>
                                        </p:tgtEl>
                                      </p:cBhvr>
                                    </p:animEffect>
                                  </p:childTnLst>
                                </p:cTn>
                              </p:par>
                              <p:par>
                                <p:cTn id="25" presetID="10" presetClass="entr" presetSubtype="0" fill="hold" nodeType="withEffect">
                                  <p:stCondLst>
                                    <p:cond delay="1200"/>
                                  </p:stCondLst>
                                  <p:childTnLst>
                                    <p:set>
                                      <p:cBhvr>
                                        <p:cTn id="26" dur="1" fill="hold">
                                          <p:stCondLst>
                                            <p:cond delay="0"/>
                                          </p:stCondLst>
                                        </p:cTn>
                                        <p:tgtEl>
                                          <p:spTgt spid="57"/>
                                        </p:tgtEl>
                                        <p:attrNameLst>
                                          <p:attrName>style.visibility</p:attrName>
                                        </p:attrNameLst>
                                      </p:cBhvr>
                                      <p:to>
                                        <p:strVal val="visible"/>
                                      </p:to>
                                    </p:set>
                                    <p:animEffect transition="in" filter="fade">
                                      <p:cBhvr>
                                        <p:cTn id="27"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28" repeatCount="indefinite" fill="hold" display="0">
                  <p:stCondLst>
                    <p:cond delay="indefinite"/>
                  </p:stCondLst>
                </p:cTn>
                <p:tgtEl>
                  <p:spTgt spid="14"/>
                </p:tgtEl>
              </p:cMediaNode>
            </p:video>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2" presetClass="mediacall" presetSubtype="0" fill="hold" nodeType="clickEffect">
                                  <p:stCondLst>
                                    <p:cond delay="0"/>
                                  </p:stCondLst>
                                  <p:childTnLst>
                                    <p:cmd type="call" cmd="togglePause">
                                      <p:cBhvr>
                                        <p:cTn id="33" dur="1" fill="hold"/>
                                        <p:tgtEl>
                                          <p:spTgt spid="14"/>
                                        </p:tgtEl>
                                      </p:cBhvr>
                                    </p:cmd>
                                  </p:childTnLst>
                                </p:cTn>
                              </p:par>
                            </p:childTnLst>
                          </p:cTn>
                        </p:par>
                      </p:childTnLst>
                    </p:cTn>
                  </p:par>
                </p:childTnLst>
              </p:cTn>
              <p:nextCondLst>
                <p:cond evt="onClick" delay="0">
                  <p:tgtEl>
                    <p:spTgt spid="14"/>
                  </p:tgtEl>
                </p:cond>
              </p:nextCondLst>
            </p:seq>
          </p:childTnLst>
        </p:cTn>
      </p:par>
    </p:tnLst>
  </p:timing>
</p:sld>
</file>

<file path=ppt/theme/theme1.xml><?xml version="1.0" encoding="utf-8"?>
<a:theme xmlns:a="http://schemas.openxmlformats.org/drawingml/2006/main" name="Black">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hit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Blank">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3746</TotalTime>
  <Words>1450</Words>
  <Application>Microsoft Macintosh PowerPoint</Application>
  <PresentationFormat>Presentazione su schermo (16:9)</PresentationFormat>
  <Paragraphs>303</Paragraphs>
  <Slides>26</Slides>
  <Notes>15</Notes>
  <HiddenSlides>0</HiddenSlides>
  <MMClips>1</MMClips>
  <ScaleCrop>false</ScaleCrop>
  <HeadingPairs>
    <vt:vector size="6" baseType="variant">
      <vt:variant>
        <vt:lpstr>Caratteri utilizzati</vt:lpstr>
      </vt:variant>
      <vt:variant>
        <vt:i4>8</vt:i4>
      </vt:variant>
      <vt:variant>
        <vt:lpstr>Tema</vt:lpstr>
      </vt:variant>
      <vt:variant>
        <vt:i4>3</vt:i4>
      </vt:variant>
      <vt:variant>
        <vt:lpstr>Titoli diapositive</vt:lpstr>
      </vt:variant>
      <vt:variant>
        <vt:i4>26</vt:i4>
      </vt:variant>
    </vt:vector>
  </HeadingPairs>
  <TitlesOfParts>
    <vt:vector size="37" baseType="lpstr">
      <vt:lpstr>Calibri</vt:lpstr>
      <vt:lpstr>DIN Next Slab Pro</vt:lpstr>
      <vt:lpstr>Segoe UI</vt:lpstr>
      <vt:lpstr>Arial</vt:lpstr>
      <vt:lpstr>DIN Next LT Pro</vt:lpstr>
      <vt:lpstr>DIN Next LT Pro Bold</vt:lpstr>
      <vt:lpstr>DIN Next LT Pro Light</vt:lpstr>
      <vt:lpstr>DIN Next Slab Pro Light</vt:lpstr>
      <vt:lpstr>Black</vt:lpstr>
      <vt:lpstr>White</vt:lpstr>
      <vt:lpstr>Blank</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Paolo Jannuzzi</dc:creator>
  <cp:lastModifiedBy>Paolo Jannuzzi</cp:lastModifiedBy>
  <cp:revision>113</cp:revision>
  <dcterms:created xsi:type="dcterms:W3CDTF">2024-09-26T12:13:41Z</dcterms:created>
  <dcterms:modified xsi:type="dcterms:W3CDTF">2024-11-12T07:33:28Z</dcterms:modified>
</cp:coreProperties>
</file>